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6.xml" ContentType="application/vnd.openxmlformats-officedocument.themeOverr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 id="2147483684" r:id="rId2"/>
    <p:sldMasterId id="2147483696" r:id="rId3"/>
    <p:sldMasterId id="2147483708" r:id="rId4"/>
    <p:sldMasterId id="2147483720" r:id="rId5"/>
    <p:sldMasterId id="2147483734" r:id="rId6"/>
    <p:sldMasterId id="2147483748" r:id="rId7"/>
    <p:sldMasterId id="2147483762" r:id="rId8"/>
    <p:sldMasterId id="2147483776" r:id="rId9"/>
    <p:sldMasterId id="2147483788" r:id="rId10"/>
    <p:sldMasterId id="2147483800" r:id="rId11"/>
    <p:sldMasterId id="2147483874" r:id="rId12"/>
  </p:sldMasterIdLst>
  <p:notesMasterIdLst>
    <p:notesMasterId r:id="rId57"/>
  </p:notesMasterIdLst>
  <p:handoutMasterIdLst>
    <p:handoutMasterId r:id="rId58"/>
  </p:handoutMasterIdLst>
  <p:sldIdLst>
    <p:sldId id="500" r:id="rId13"/>
    <p:sldId id="502" r:id="rId14"/>
    <p:sldId id="371" r:id="rId15"/>
    <p:sldId id="472" r:id="rId16"/>
    <p:sldId id="493" r:id="rId17"/>
    <p:sldId id="503" r:id="rId18"/>
    <p:sldId id="504" r:id="rId19"/>
    <p:sldId id="505" r:id="rId20"/>
    <p:sldId id="506" r:id="rId21"/>
    <p:sldId id="509" r:id="rId22"/>
    <p:sldId id="510" r:id="rId23"/>
    <p:sldId id="511" r:id="rId24"/>
    <p:sldId id="512" r:id="rId25"/>
    <p:sldId id="514" r:id="rId26"/>
    <p:sldId id="442" r:id="rId27"/>
    <p:sldId id="492" r:id="rId28"/>
    <p:sldId id="515" r:id="rId29"/>
    <p:sldId id="516" r:id="rId30"/>
    <p:sldId id="517" r:id="rId31"/>
    <p:sldId id="518" r:id="rId32"/>
    <p:sldId id="519" r:id="rId33"/>
    <p:sldId id="520" r:id="rId34"/>
    <p:sldId id="409" r:id="rId35"/>
    <p:sldId id="443" r:id="rId36"/>
    <p:sldId id="444" r:id="rId37"/>
    <p:sldId id="445" r:id="rId38"/>
    <p:sldId id="446" r:id="rId39"/>
    <p:sldId id="447" r:id="rId40"/>
    <p:sldId id="448" r:id="rId41"/>
    <p:sldId id="471" r:id="rId42"/>
    <p:sldId id="449" r:id="rId43"/>
    <p:sldId id="450" r:id="rId44"/>
    <p:sldId id="451" r:id="rId45"/>
    <p:sldId id="452" r:id="rId46"/>
    <p:sldId id="454" r:id="rId47"/>
    <p:sldId id="458" r:id="rId48"/>
    <p:sldId id="459" r:id="rId49"/>
    <p:sldId id="461" r:id="rId50"/>
    <p:sldId id="418" r:id="rId51"/>
    <p:sldId id="463" r:id="rId52"/>
    <p:sldId id="464" r:id="rId53"/>
    <p:sldId id="465" r:id="rId54"/>
    <p:sldId id="490" r:id="rId55"/>
    <p:sldId id="385" r:id="rId56"/>
  </p:sldIdLst>
  <p:sldSz cx="12801600" cy="9601200" type="A3"/>
  <p:notesSz cx="9926638" cy="14355763"/>
  <p:defaultTextStyle>
    <a:defPPr>
      <a:defRPr lang="hu-HU"/>
    </a:defPPr>
    <a:lvl1pPr marL="0" algn="l" defTabSz="1280006" rtl="0" eaLnBrk="1" latinLnBrk="0" hangingPunct="1">
      <a:defRPr sz="2500" kern="1200">
        <a:solidFill>
          <a:schemeClr val="tx1"/>
        </a:solidFill>
        <a:latin typeface="+mn-lt"/>
        <a:ea typeface="+mn-ea"/>
        <a:cs typeface="+mn-cs"/>
      </a:defRPr>
    </a:lvl1pPr>
    <a:lvl2pPr marL="640003" algn="l" defTabSz="1280006" rtl="0" eaLnBrk="1" latinLnBrk="0" hangingPunct="1">
      <a:defRPr sz="2500" kern="1200">
        <a:solidFill>
          <a:schemeClr val="tx1"/>
        </a:solidFill>
        <a:latin typeface="+mn-lt"/>
        <a:ea typeface="+mn-ea"/>
        <a:cs typeface="+mn-cs"/>
      </a:defRPr>
    </a:lvl2pPr>
    <a:lvl3pPr marL="1280006" algn="l" defTabSz="1280006" rtl="0" eaLnBrk="1" latinLnBrk="0" hangingPunct="1">
      <a:defRPr sz="2500" kern="1200">
        <a:solidFill>
          <a:schemeClr val="tx1"/>
        </a:solidFill>
        <a:latin typeface="+mn-lt"/>
        <a:ea typeface="+mn-ea"/>
        <a:cs typeface="+mn-cs"/>
      </a:defRPr>
    </a:lvl3pPr>
    <a:lvl4pPr marL="1920009" algn="l" defTabSz="1280006" rtl="0" eaLnBrk="1" latinLnBrk="0" hangingPunct="1">
      <a:defRPr sz="2500" kern="1200">
        <a:solidFill>
          <a:schemeClr val="tx1"/>
        </a:solidFill>
        <a:latin typeface="+mn-lt"/>
        <a:ea typeface="+mn-ea"/>
        <a:cs typeface="+mn-cs"/>
      </a:defRPr>
    </a:lvl4pPr>
    <a:lvl5pPr marL="2560013" algn="l" defTabSz="1280006" rtl="0" eaLnBrk="1" latinLnBrk="0" hangingPunct="1">
      <a:defRPr sz="2500" kern="1200">
        <a:solidFill>
          <a:schemeClr val="tx1"/>
        </a:solidFill>
        <a:latin typeface="+mn-lt"/>
        <a:ea typeface="+mn-ea"/>
        <a:cs typeface="+mn-cs"/>
      </a:defRPr>
    </a:lvl5pPr>
    <a:lvl6pPr marL="3200016" algn="l" defTabSz="1280006" rtl="0" eaLnBrk="1" latinLnBrk="0" hangingPunct="1">
      <a:defRPr sz="2500" kern="1200">
        <a:solidFill>
          <a:schemeClr val="tx1"/>
        </a:solidFill>
        <a:latin typeface="+mn-lt"/>
        <a:ea typeface="+mn-ea"/>
        <a:cs typeface="+mn-cs"/>
      </a:defRPr>
    </a:lvl6pPr>
    <a:lvl7pPr marL="3840019" algn="l" defTabSz="1280006" rtl="0" eaLnBrk="1" latinLnBrk="0" hangingPunct="1">
      <a:defRPr sz="2500" kern="1200">
        <a:solidFill>
          <a:schemeClr val="tx1"/>
        </a:solidFill>
        <a:latin typeface="+mn-lt"/>
        <a:ea typeface="+mn-ea"/>
        <a:cs typeface="+mn-cs"/>
      </a:defRPr>
    </a:lvl7pPr>
    <a:lvl8pPr marL="4480022" algn="l" defTabSz="1280006" rtl="0" eaLnBrk="1" latinLnBrk="0" hangingPunct="1">
      <a:defRPr sz="2500" kern="1200">
        <a:solidFill>
          <a:schemeClr val="tx1"/>
        </a:solidFill>
        <a:latin typeface="+mn-lt"/>
        <a:ea typeface="+mn-ea"/>
        <a:cs typeface="+mn-cs"/>
      </a:defRPr>
    </a:lvl8pPr>
    <a:lvl9pPr marL="5120025" algn="l" defTabSz="1280006"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727"/>
    <a:srgbClr val="CBCBCB"/>
    <a:srgbClr val="996600"/>
    <a:srgbClr val="FFD54F"/>
    <a:srgbClr val="DAA600"/>
    <a:srgbClr val="FFF6D9"/>
    <a:srgbClr val="FFE285"/>
    <a:srgbClr val="221A00"/>
    <a:srgbClr val="EEB500"/>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660"/>
  </p:normalViewPr>
  <p:slideViewPr>
    <p:cSldViewPr snapToGrid="0">
      <p:cViewPr>
        <p:scale>
          <a:sx n="71" d="100"/>
          <a:sy n="71" d="100"/>
        </p:scale>
        <p:origin x="960" y="798"/>
      </p:cViewPr>
      <p:guideLst>
        <p:guide orient="horz" pos="3024"/>
        <p:guide pos="4032"/>
      </p:guideLst>
    </p:cSldViewPr>
  </p:slideViewPr>
  <p:notesTextViewPr>
    <p:cViewPr>
      <p:scale>
        <a:sx n="1" d="1"/>
        <a:sy n="1" d="1"/>
      </p:scale>
      <p:origin x="0" y="0"/>
    </p:cViewPr>
  </p:notesTextViewPr>
  <p:sorterViewPr>
    <p:cViewPr varScale="1">
      <p:scale>
        <a:sx n="1" d="1"/>
        <a:sy n="1" d="1"/>
      </p:scale>
      <p:origin x="0" y="-10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kp-fs\kozos\_F&#337;oszt&#225;lyok%20k&#246;z&#246;tti%20adatcser&#233;k\FIR_FFHO\17A%20sajt&#243;t&#225;j&#233;koztat&#243;%20adatai\h&#225;tt&#233;rsz&#225;m&#237;t&#225;sok_H&#225;mori&#193;d&#225;m.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kp-fs\kozos\_F&#337;oszt&#225;lyok%20k&#246;z&#246;tti%20adatcser&#233;k\FIR_FFHO\17A%20sajt&#243;t&#225;j&#233;koztat&#243;%20adatai\h&#225;tt&#233;rsz&#225;m&#237;t&#225;sok_H&#225;mori&#193;d&#225;m.xlsx"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munkalap.xlsx"/><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munkalap1.xlsx"/><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munkalap2.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munkalap3.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'dia5'!$B$20</c:f>
              <c:strCache>
                <c:ptCount val="1"/>
                <c:pt idx="0">
                  <c:v>2014A</c:v>
                </c:pt>
              </c:strCache>
            </c:strRef>
          </c:tx>
          <c:spPr>
            <a:ln w="28575" cap="rnd">
              <a:solidFill>
                <a:schemeClr val="accent1"/>
              </a:solidFill>
              <a:round/>
            </a:ln>
            <a:effectLst/>
          </c:spPr>
          <c:marker>
            <c:symbol val="none"/>
          </c:marker>
          <c:cat>
            <c:strRef>
              <c:f>'dia5'!$A$21:$A$34</c:f>
              <c:strCache>
                <c:ptCount val="14"/>
                <c:pt idx="0">
                  <c:v>agrár</c:v>
                </c:pt>
                <c:pt idx="1">
                  <c:v>államtudományi</c:v>
                </c:pt>
                <c:pt idx="2">
                  <c:v>bölcsészettudomány</c:v>
                </c:pt>
                <c:pt idx="3">
                  <c:v>gazdaságtudományok</c:v>
                </c:pt>
                <c:pt idx="4">
                  <c:v>informatika</c:v>
                </c:pt>
                <c:pt idx="5">
                  <c:v>jogi</c:v>
                </c:pt>
                <c:pt idx="6">
                  <c:v>műszaki</c:v>
                </c:pt>
                <c:pt idx="7">
                  <c:v>művészet</c:v>
                </c:pt>
                <c:pt idx="8">
                  <c:v>művészetközvetítés</c:v>
                </c:pt>
                <c:pt idx="9">
                  <c:v>orvos- és egészségtudomány</c:v>
                </c:pt>
                <c:pt idx="10">
                  <c:v>pedagógusképzés</c:v>
                </c:pt>
                <c:pt idx="11">
                  <c:v>sporttudomány</c:v>
                </c:pt>
                <c:pt idx="12">
                  <c:v>társadalomtudomány</c:v>
                </c:pt>
                <c:pt idx="13">
                  <c:v>természettudomány</c:v>
                </c:pt>
              </c:strCache>
            </c:strRef>
          </c:cat>
          <c:val>
            <c:numRef>
              <c:f>'dia5'!$B$21:$B$34</c:f>
              <c:numCache>
                <c:formatCode>0.0%</c:formatCode>
                <c:ptCount val="14"/>
                <c:pt idx="0">
                  <c:v>5.6177235220978866E-2</c:v>
                </c:pt>
                <c:pt idx="1">
                  <c:v>4.6192683018725748E-2</c:v>
                </c:pt>
                <c:pt idx="2">
                  <c:v>9.4975697976715276E-2</c:v>
                </c:pt>
                <c:pt idx="3">
                  <c:v>0.18026826419501904</c:v>
                </c:pt>
                <c:pt idx="4">
                  <c:v>6.3533777928487994E-2</c:v>
                </c:pt>
                <c:pt idx="5">
                  <c:v>4.295241324742851E-2</c:v>
                </c:pt>
                <c:pt idx="6">
                  <c:v>0.14013224821973549</c:v>
                </c:pt>
                <c:pt idx="7">
                  <c:v>3.9156399532798314E-2</c:v>
                </c:pt>
                <c:pt idx="8">
                  <c:v>5.7175690441204179E-3</c:v>
                </c:pt>
                <c:pt idx="9">
                  <c:v>7.4488527184356279E-2</c:v>
                </c:pt>
                <c:pt idx="10">
                  <c:v>0.12932820918578802</c:v>
                </c:pt>
                <c:pt idx="11">
                  <c:v>3.1799856825289179E-2</c:v>
                </c:pt>
                <c:pt idx="12">
                  <c:v>5.6817753664142268E-2</c:v>
                </c:pt>
                <c:pt idx="13">
                  <c:v>3.84593647564146E-2</c:v>
                </c:pt>
              </c:numCache>
            </c:numRef>
          </c:val>
          <c:smooth val="0"/>
          <c:extLst>
            <c:ext xmlns:c16="http://schemas.microsoft.com/office/drawing/2014/chart" uri="{C3380CC4-5D6E-409C-BE32-E72D297353CC}">
              <c16:uniqueId val="{00000000-9A8F-4E4B-BC5B-76579A462697}"/>
            </c:ext>
          </c:extLst>
        </c:ser>
        <c:ser>
          <c:idx val="1"/>
          <c:order val="1"/>
          <c:tx>
            <c:strRef>
              <c:f>'dia5'!$C$20</c:f>
              <c:strCache>
                <c:ptCount val="1"/>
                <c:pt idx="0">
                  <c:v>2015A</c:v>
                </c:pt>
              </c:strCache>
            </c:strRef>
          </c:tx>
          <c:spPr>
            <a:ln w="28575" cap="rnd">
              <a:solidFill>
                <a:schemeClr val="accent2"/>
              </a:solidFill>
              <a:round/>
            </a:ln>
            <a:effectLst/>
          </c:spPr>
          <c:marker>
            <c:symbol val="none"/>
          </c:marker>
          <c:cat>
            <c:strRef>
              <c:f>'dia5'!$A$21:$A$34</c:f>
              <c:strCache>
                <c:ptCount val="14"/>
                <c:pt idx="0">
                  <c:v>agrár</c:v>
                </c:pt>
                <c:pt idx="1">
                  <c:v>államtudományi</c:v>
                </c:pt>
                <c:pt idx="2">
                  <c:v>bölcsészettudomány</c:v>
                </c:pt>
                <c:pt idx="3">
                  <c:v>gazdaságtudományok</c:v>
                </c:pt>
                <c:pt idx="4">
                  <c:v>informatika</c:v>
                </c:pt>
                <c:pt idx="5">
                  <c:v>jogi</c:v>
                </c:pt>
                <c:pt idx="6">
                  <c:v>műszaki</c:v>
                </c:pt>
                <c:pt idx="7">
                  <c:v>művészet</c:v>
                </c:pt>
                <c:pt idx="8">
                  <c:v>művészetközvetítés</c:v>
                </c:pt>
                <c:pt idx="9">
                  <c:v>orvos- és egészségtudomány</c:v>
                </c:pt>
                <c:pt idx="10">
                  <c:v>pedagógusképzés</c:v>
                </c:pt>
                <c:pt idx="11">
                  <c:v>sporttudomány</c:v>
                </c:pt>
                <c:pt idx="12">
                  <c:v>társadalomtudomány</c:v>
                </c:pt>
                <c:pt idx="13">
                  <c:v>természettudomány</c:v>
                </c:pt>
              </c:strCache>
            </c:strRef>
          </c:cat>
          <c:val>
            <c:numRef>
              <c:f>'dia5'!$C$21:$C$34</c:f>
              <c:numCache>
                <c:formatCode>0.0%</c:formatCode>
                <c:ptCount val="14"/>
                <c:pt idx="0">
                  <c:v>5.3099942251801084E-2</c:v>
                </c:pt>
                <c:pt idx="1">
                  <c:v>3.9136238414859276E-2</c:v>
                </c:pt>
                <c:pt idx="2">
                  <c:v>9.0882411413316169E-2</c:v>
                </c:pt>
                <c:pt idx="3">
                  <c:v>0.18016491370904375</c:v>
                </c:pt>
                <c:pt idx="4">
                  <c:v>6.7773664927909427E-2</c:v>
                </c:pt>
                <c:pt idx="5">
                  <c:v>4.1635504728725466E-2</c:v>
                </c:pt>
                <c:pt idx="6">
                  <c:v>0.13878501576241822</c:v>
                </c:pt>
                <c:pt idx="7">
                  <c:v>4.3737160492658404E-2</c:v>
                </c:pt>
                <c:pt idx="8">
                  <c:v>5.4529446847989696E-3</c:v>
                </c:pt>
                <c:pt idx="9">
                  <c:v>7.5422934555196858E-2</c:v>
                </c:pt>
                <c:pt idx="10">
                  <c:v>0.14028078878359573</c:v>
                </c:pt>
                <c:pt idx="11">
                  <c:v>2.7662333973928109E-2</c:v>
                </c:pt>
                <c:pt idx="12">
                  <c:v>5.878009296513334E-2</c:v>
                </c:pt>
                <c:pt idx="13">
                  <c:v>3.7186053336615198E-2</c:v>
                </c:pt>
              </c:numCache>
            </c:numRef>
          </c:val>
          <c:smooth val="0"/>
          <c:extLst>
            <c:ext xmlns:c16="http://schemas.microsoft.com/office/drawing/2014/chart" uri="{C3380CC4-5D6E-409C-BE32-E72D297353CC}">
              <c16:uniqueId val="{00000001-9A8F-4E4B-BC5B-76579A462697}"/>
            </c:ext>
          </c:extLst>
        </c:ser>
        <c:ser>
          <c:idx val="2"/>
          <c:order val="2"/>
          <c:tx>
            <c:strRef>
              <c:f>'dia5'!$D$20</c:f>
              <c:strCache>
                <c:ptCount val="1"/>
                <c:pt idx="0">
                  <c:v>2016A</c:v>
                </c:pt>
              </c:strCache>
            </c:strRef>
          </c:tx>
          <c:spPr>
            <a:ln w="28575" cap="rnd">
              <a:solidFill>
                <a:schemeClr val="accent3"/>
              </a:solidFill>
              <a:round/>
            </a:ln>
            <a:effectLst/>
          </c:spPr>
          <c:marker>
            <c:symbol val="none"/>
          </c:marker>
          <c:cat>
            <c:strRef>
              <c:f>'dia5'!$A$21:$A$34</c:f>
              <c:strCache>
                <c:ptCount val="14"/>
                <c:pt idx="0">
                  <c:v>agrár</c:v>
                </c:pt>
                <c:pt idx="1">
                  <c:v>államtudományi</c:v>
                </c:pt>
                <c:pt idx="2">
                  <c:v>bölcsészettudomány</c:v>
                </c:pt>
                <c:pt idx="3">
                  <c:v>gazdaságtudományok</c:v>
                </c:pt>
                <c:pt idx="4">
                  <c:v>informatika</c:v>
                </c:pt>
                <c:pt idx="5">
                  <c:v>jogi</c:v>
                </c:pt>
                <c:pt idx="6">
                  <c:v>műszaki</c:v>
                </c:pt>
                <c:pt idx="7">
                  <c:v>művészet</c:v>
                </c:pt>
                <c:pt idx="8">
                  <c:v>művészetközvetítés</c:v>
                </c:pt>
                <c:pt idx="9">
                  <c:v>orvos- és egészségtudomány</c:v>
                </c:pt>
                <c:pt idx="10">
                  <c:v>pedagógusképzés</c:v>
                </c:pt>
                <c:pt idx="11">
                  <c:v>sporttudomány</c:v>
                </c:pt>
                <c:pt idx="12">
                  <c:v>társadalomtudomány</c:v>
                </c:pt>
                <c:pt idx="13">
                  <c:v>természettudomány</c:v>
                </c:pt>
              </c:strCache>
            </c:strRef>
          </c:cat>
          <c:val>
            <c:numRef>
              <c:f>'dia5'!$D$21:$D$34</c:f>
              <c:numCache>
                <c:formatCode>0.0%</c:formatCode>
                <c:ptCount val="14"/>
                <c:pt idx="0">
                  <c:v>5.062382191903779E-2</c:v>
                </c:pt>
                <c:pt idx="1">
                  <c:v>3.7088232654160308E-2</c:v>
                </c:pt>
                <c:pt idx="2">
                  <c:v>8.8466026389013547E-2</c:v>
                </c:pt>
                <c:pt idx="3">
                  <c:v>0.19696616102683781</c:v>
                </c:pt>
                <c:pt idx="4">
                  <c:v>6.85216766897047E-2</c:v>
                </c:pt>
                <c:pt idx="5">
                  <c:v>4.3927834126200521E-2</c:v>
                </c:pt>
                <c:pt idx="6">
                  <c:v>0.13203482631720673</c:v>
                </c:pt>
                <c:pt idx="7">
                  <c:v>4.1432546450049366E-2</c:v>
                </c:pt>
                <c:pt idx="8">
                  <c:v>6.58827753343506E-3</c:v>
                </c:pt>
                <c:pt idx="9">
                  <c:v>7.3925141369715466E-2</c:v>
                </c:pt>
                <c:pt idx="10">
                  <c:v>0.14398168925590163</c:v>
                </c:pt>
                <c:pt idx="11">
                  <c:v>2.6514675522843551E-2</c:v>
                </c:pt>
                <c:pt idx="12">
                  <c:v>5.532716991293421E-2</c:v>
                </c:pt>
                <c:pt idx="13">
                  <c:v>3.4601920832959342E-2</c:v>
                </c:pt>
              </c:numCache>
            </c:numRef>
          </c:val>
          <c:smooth val="0"/>
          <c:extLst>
            <c:ext xmlns:c16="http://schemas.microsoft.com/office/drawing/2014/chart" uri="{C3380CC4-5D6E-409C-BE32-E72D297353CC}">
              <c16:uniqueId val="{00000002-9A8F-4E4B-BC5B-76579A462697}"/>
            </c:ext>
          </c:extLst>
        </c:ser>
        <c:ser>
          <c:idx val="3"/>
          <c:order val="3"/>
          <c:tx>
            <c:strRef>
              <c:f>'dia5'!$E$20</c:f>
              <c:strCache>
                <c:ptCount val="1"/>
                <c:pt idx="0">
                  <c:v>2017A</c:v>
                </c:pt>
              </c:strCache>
            </c:strRef>
          </c:tx>
          <c:spPr>
            <a:ln w="28575" cap="rnd">
              <a:solidFill>
                <a:schemeClr val="accent4"/>
              </a:solidFill>
              <a:round/>
            </a:ln>
            <a:effectLst/>
          </c:spPr>
          <c:marker>
            <c:symbol val="none"/>
          </c:marker>
          <c:cat>
            <c:strRef>
              <c:f>'dia5'!$A$21:$A$34</c:f>
              <c:strCache>
                <c:ptCount val="14"/>
                <c:pt idx="0">
                  <c:v>agrár</c:v>
                </c:pt>
                <c:pt idx="1">
                  <c:v>államtudományi</c:v>
                </c:pt>
                <c:pt idx="2">
                  <c:v>bölcsészettudomány</c:v>
                </c:pt>
                <c:pt idx="3">
                  <c:v>gazdaságtudományok</c:v>
                </c:pt>
                <c:pt idx="4">
                  <c:v>informatika</c:v>
                </c:pt>
                <c:pt idx="5">
                  <c:v>jogi</c:v>
                </c:pt>
                <c:pt idx="6">
                  <c:v>műszaki</c:v>
                </c:pt>
                <c:pt idx="7">
                  <c:v>művészet</c:v>
                </c:pt>
                <c:pt idx="8">
                  <c:v>művészetközvetítés</c:v>
                </c:pt>
                <c:pt idx="9">
                  <c:v>orvos- és egészségtudomány</c:v>
                </c:pt>
                <c:pt idx="10">
                  <c:v>pedagógusképzés</c:v>
                </c:pt>
                <c:pt idx="11">
                  <c:v>sporttudomány</c:v>
                </c:pt>
                <c:pt idx="12">
                  <c:v>társadalomtudomány</c:v>
                </c:pt>
                <c:pt idx="13">
                  <c:v>természettudomány</c:v>
                </c:pt>
              </c:strCache>
            </c:strRef>
          </c:cat>
          <c:val>
            <c:numRef>
              <c:f>'dia5'!$E$21:$E$34</c:f>
              <c:numCache>
                <c:formatCode>0.0%</c:formatCode>
                <c:ptCount val="14"/>
                <c:pt idx="0">
                  <c:v>4.36959232251483E-2</c:v>
                </c:pt>
                <c:pt idx="1">
                  <c:v>3.7508973438621682E-2</c:v>
                </c:pt>
                <c:pt idx="2">
                  <c:v>9.1283485094646163E-2</c:v>
                </c:pt>
                <c:pt idx="3">
                  <c:v>0.19111535119205048</c:v>
                </c:pt>
                <c:pt idx="4">
                  <c:v>7.9325197415649681E-2</c:v>
                </c:pt>
                <c:pt idx="5">
                  <c:v>4.613292024029924E-2</c:v>
                </c:pt>
                <c:pt idx="6">
                  <c:v>0.12879245853326785</c:v>
                </c:pt>
                <c:pt idx="7">
                  <c:v>5.0166244757622699E-2</c:v>
                </c:pt>
                <c:pt idx="8">
                  <c:v>4.8362111308421808E-3</c:v>
                </c:pt>
                <c:pt idx="9">
                  <c:v>8.2640646843238755E-2</c:v>
                </c:pt>
                <c:pt idx="10">
                  <c:v>0.1366513016208864</c:v>
                </c:pt>
                <c:pt idx="11">
                  <c:v>2.8705557864510522E-2</c:v>
                </c:pt>
                <c:pt idx="12">
                  <c:v>4.9797861487890581E-2</c:v>
                </c:pt>
                <c:pt idx="13">
                  <c:v>2.9347867155325499E-2</c:v>
                </c:pt>
              </c:numCache>
            </c:numRef>
          </c:val>
          <c:smooth val="0"/>
          <c:extLst>
            <c:ext xmlns:c16="http://schemas.microsoft.com/office/drawing/2014/chart" uri="{C3380CC4-5D6E-409C-BE32-E72D297353CC}">
              <c16:uniqueId val="{00000003-9A8F-4E4B-BC5B-76579A462697}"/>
            </c:ext>
          </c:extLst>
        </c:ser>
        <c:dLbls>
          <c:showLegendKey val="0"/>
          <c:showVal val="0"/>
          <c:showCatName val="0"/>
          <c:showSerName val="0"/>
          <c:showPercent val="0"/>
          <c:showBubbleSize val="0"/>
        </c:dLbls>
        <c:smooth val="0"/>
        <c:axId val="404118616"/>
        <c:axId val="532627896"/>
      </c:lineChart>
      <c:catAx>
        <c:axId val="40411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532627896"/>
        <c:crosses val="autoZero"/>
        <c:auto val="1"/>
        <c:lblAlgn val="ctr"/>
        <c:lblOffset val="100"/>
        <c:noMultiLvlLbl val="0"/>
      </c:catAx>
      <c:valAx>
        <c:axId val="532627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404118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53007330793179"/>
          <c:y val="3.657522859517872E-2"/>
          <c:w val="0.77146992669206826"/>
          <c:h val="0.70978773538594464"/>
        </c:manualLayout>
      </c:layout>
      <c:lineChart>
        <c:grouping val="standard"/>
        <c:varyColors val="0"/>
        <c:ser>
          <c:idx val="0"/>
          <c:order val="0"/>
          <c:tx>
            <c:strRef>
              <c:f>'dia8'!$A$4</c:f>
              <c:strCache>
                <c:ptCount val="1"/>
                <c:pt idx="0">
                  <c:v>óvodapedagógus</c:v>
                </c:pt>
              </c:strCache>
            </c:strRef>
          </c:tx>
          <c:spPr>
            <a:ln w="28575" cap="rnd">
              <a:solidFill>
                <a:schemeClr val="accent1"/>
              </a:solidFill>
              <a:round/>
            </a:ln>
            <a:effectLst/>
          </c:spPr>
          <c:marker>
            <c:symbol val="none"/>
          </c:marker>
          <c:cat>
            <c:strRef>
              <c:f>'dia8'!$B$3:$G$3</c:f>
              <c:strCache>
                <c:ptCount val="6"/>
                <c:pt idx="0">
                  <c:v>2012A</c:v>
                </c:pt>
                <c:pt idx="1">
                  <c:v>2013A</c:v>
                </c:pt>
                <c:pt idx="2">
                  <c:v>2014A</c:v>
                </c:pt>
                <c:pt idx="3">
                  <c:v>2015A</c:v>
                </c:pt>
                <c:pt idx="4">
                  <c:v>2016A</c:v>
                </c:pt>
                <c:pt idx="5">
                  <c:v>2017A</c:v>
                </c:pt>
              </c:strCache>
            </c:strRef>
          </c:cat>
          <c:val>
            <c:numRef>
              <c:f>'dia8'!$B$4:$G$4</c:f>
              <c:numCache>
                <c:formatCode>General</c:formatCode>
                <c:ptCount val="6"/>
                <c:pt idx="0">
                  <c:v>1864</c:v>
                </c:pt>
                <c:pt idx="1">
                  <c:v>1855</c:v>
                </c:pt>
                <c:pt idx="2">
                  <c:v>2732</c:v>
                </c:pt>
                <c:pt idx="3">
                  <c:v>3084</c:v>
                </c:pt>
                <c:pt idx="4">
                  <c:v>3145</c:v>
                </c:pt>
                <c:pt idx="5">
                  <c:v>3277</c:v>
                </c:pt>
              </c:numCache>
            </c:numRef>
          </c:val>
          <c:smooth val="0"/>
          <c:extLst>
            <c:ext xmlns:c16="http://schemas.microsoft.com/office/drawing/2014/chart" uri="{C3380CC4-5D6E-409C-BE32-E72D297353CC}">
              <c16:uniqueId val="{00000000-B88E-4FC3-838E-FBEF488944B7}"/>
            </c:ext>
          </c:extLst>
        </c:ser>
        <c:ser>
          <c:idx val="1"/>
          <c:order val="1"/>
          <c:tx>
            <c:strRef>
              <c:f>'dia8'!$A$5</c:f>
              <c:strCache>
                <c:ptCount val="1"/>
                <c:pt idx="0">
                  <c:v>gyógypedagógia</c:v>
                </c:pt>
              </c:strCache>
            </c:strRef>
          </c:tx>
          <c:spPr>
            <a:ln w="28575" cap="rnd">
              <a:solidFill>
                <a:schemeClr val="accent2"/>
              </a:solidFill>
              <a:round/>
            </a:ln>
            <a:effectLst/>
          </c:spPr>
          <c:marker>
            <c:symbol val="none"/>
          </c:marker>
          <c:cat>
            <c:strRef>
              <c:f>'dia8'!$B$3:$G$3</c:f>
              <c:strCache>
                <c:ptCount val="6"/>
                <c:pt idx="0">
                  <c:v>2012A</c:v>
                </c:pt>
                <c:pt idx="1">
                  <c:v>2013A</c:v>
                </c:pt>
                <c:pt idx="2">
                  <c:v>2014A</c:v>
                </c:pt>
                <c:pt idx="3">
                  <c:v>2015A</c:v>
                </c:pt>
                <c:pt idx="4">
                  <c:v>2016A</c:v>
                </c:pt>
                <c:pt idx="5">
                  <c:v>2017A</c:v>
                </c:pt>
              </c:strCache>
            </c:strRef>
          </c:cat>
          <c:val>
            <c:numRef>
              <c:f>'dia8'!$B$5:$G$5</c:f>
              <c:numCache>
                <c:formatCode>General</c:formatCode>
                <c:ptCount val="6"/>
                <c:pt idx="0">
                  <c:v>1137</c:v>
                </c:pt>
                <c:pt idx="1">
                  <c:v>1348</c:v>
                </c:pt>
                <c:pt idx="2">
                  <c:v>1972</c:v>
                </c:pt>
                <c:pt idx="3">
                  <c:v>1829</c:v>
                </c:pt>
                <c:pt idx="4">
                  <c:v>1703</c:v>
                </c:pt>
                <c:pt idx="5">
                  <c:v>2259</c:v>
                </c:pt>
              </c:numCache>
            </c:numRef>
          </c:val>
          <c:smooth val="0"/>
          <c:extLst>
            <c:ext xmlns:c16="http://schemas.microsoft.com/office/drawing/2014/chart" uri="{C3380CC4-5D6E-409C-BE32-E72D297353CC}">
              <c16:uniqueId val="{00000001-B88E-4FC3-838E-FBEF488944B7}"/>
            </c:ext>
          </c:extLst>
        </c:ser>
        <c:ser>
          <c:idx val="2"/>
          <c:order val="2"/>
          <c:tx>
            <c:strRef>
              <c:f>'dia8'!$A$6</c:f>
              <c:strCache>
                <c:ptCount val="1"/>
                <c:pt idx="0">
                  <c:v>tanító</c:v>
                </c:pt>
              </c:strCache>
            </c:strRef>
          </c:tx>
          <c:spPr>
            <a:ln w="28575" cap="rnd">
              <a:solidFill>
                <a:schemeClr val="accent3"/>
              </a:solidFill>
              <a:round/>
            </a:ln>
            <a:effectLst/>
          </c:spPr>
          <c:marker>
            <c:symbol val="none"/>
          </c:marker>
          <c:cat>
            <c:strRef>
              <c:f>'dia8'!$B$3:$G$3</c:f>
              <c:strCache>
                <c:ptCount val="6"/>
                <c:pt idx="0">
                  <c:v>2012A</c:v>
                </c:pt>
                <c:pt idx="1">
                  <c:v>2013A</c:v>
                </c:pt>
                <c:pt idx="2">
                  <c:v>2014A</c:v>
                </c:pt>
                <c:pt idx="3">
                  <c:v>2015A</c:v>
                </c:pt>
                <c:pt idx="4">
                  <c:v>2016A</c:v>
                </c:pt>
                <c:pt idx="5">
                  <c:v>2017A</c:v>
                </c:pt>
              </c:strCache>
            </c:strRef>
          </c:cat>
          <c:val>
            <c:numRef>
              <c:f>'dia8'!$B$6:$G$6</c:f>
              <c:numCache>
                <c:formatCode>General</c:formatCode>
                <c:ptCount val="6"/>
                <c:pt idx="0">
                  <c:v>1050</c:v>
                </c:pt>
                <c:pt idx="1">
                  <c:v>1030</c:v>
                </c:pt>
                <c:pt idx="2">
                  <c:v>1412</c:v>
                </c:pt>
                <c:pt idx="3">
                  <c:v>1663</c:v>
                </c:pt>
                <c:pt idx="4">
                  <c:v>1672</c:v>
                </c:pt>
                <c:pt idx="5">
                  <c:v>1709</c:v>
                </c:pt>
              </c:numCache>
            </c:numRef>
          </c:val>
          <c:smooth val="0"/>
          <c:extLst>
            <c:ext xmlns:c16="http://schemas.microsoft.com/office/drawing/2014/chart" uri="{C3380CC4-5D6E-409C-BE32-E72D297353CC}">
              <c16:uniqueId val="{00000002-B88E-4FC3-838E-FBEF488944B7}"/>
            </c:ext>
          </c:extLst>
        </c:ser>
        <c:ser>
          <c:idx val="3"/>
          <c:order val="3"/>
          <c:tx>
            <c:strRef>
              <c:f>'dia8'!$A$7</c:f>
              <c:strCache>
                <c:ptCount val="1"/>
                <c:pt idx="0">
                  <c:v>csecsemő- és kisgyermeknevelő</c:v>
                </c:pt>
              </c:strCache>
            </c:strRef>
          </c:tx>
          <c:spPr>
            <a:ln w="28575" cap="rnd">
              <a:solidFill>
                <a:schemeClr val="accent4"/>
              </a:solidFill>
              <a:round/>
            </a:ln>
            <a:effectLst/>
          </c:spPr>
          <c:marker>
            <c:symbol val="none"/>
          </c:marker>
          <c:cat>
            <c:strRef>
              <c:f>'dia8'!$B$3:$G$3</c:f>
              <c:strCache>
                <c:ptCount val="6"/>
                <c:pt idx="0">
                  <c:v>2012A</c:v>
                </c:pt>
                <c:pt idx="1">
                  <c:v>2013A</c:v>
                </c:pt>
                <c:pt idx="2">
                  <c:v>2014A</c:v>
                </c:pt>
                <c:pt idx="3">
                  <c:v>2015A</c:v>
                </c:pt>
                <c:pt idx="4">
                  <c:v>2016A</c:v>
                </c:pt>
                <c:pt idx="5">
                  <c:v>2017A</c:v>
                </c:pt>
              </c:strCache>
            </c:strRef>
          </c:cat>
          <c:val>
            <c:numRef>
              <c:f>'dia8'!$B$7:$G$7</c:f>
              <c:numCache>
                <c:formatCode>General</c:formatCode>
                <c:ptCount val="6"/>
                <c:pt idx="0">
                  <c:v>617</c:v>
                </c:pt>
                <c:pt idx="1">
                  <c:v>537</c:v>
                </c:pt>
                <c:pt idx="2">
                  <c:v>705</c:v>
                </c:pt>
                <c:pt idx="3">
                  <c:v>679</c:v>
                </c:pt>
                <c:pt idx="4">
                  <c:v>2047</c:v>
                </c:pt>
                <c:pt idx="5">
                  <c:v>1388</c:v>
                </c:pt>
              </c:numCache>
            </c:numRef>
          </c:val>
          <c:smooth val="0"/>
          <c:extLst>
            <c:ext xmlns:c16="http://schemas.microsoft.com/office/drawing/2014/chart" uri="{C3380CC4-5D6E-409C-BE32-E72D297353CC}">
              <c16:uniqueId val="{00000003-B88E-4FC3-838E-FBEF488944B7}"/>
            </c:ext>
          </c:extLst>
        </c:ser>
        <c:dLbls>
          <c:showLegendKey val="0"/>
          <c:showVal val="0"/>
          <c:showCatName val="0"/>
          <c:showSerName val="0"/>
          <c:showPercent val="0"/>
          <c:showBubbleSize val="0"/>
        </c:dLbls>
        <c:smooth val="0"/>
        <c:axId val="527168920"/>
        <c:axId val="527168592"/>
      </c:lineChart>
      <c:catAx>
        <c:axId val="52716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527168592"/>
        <c:crosses val="autoZero"/>
        <c:auto val="1"/>
        <c:lblAlgn val="ctr"/>
        <c:lblOffset val="100"/>
        <c:noMultiLvlLbl val="0"/>
      </c:catAx>
      <c:valAx>
        <c:axId val="52716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527168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hu-HU"/>
          </a:p>
        </c:txPr>
      </c:dTable>
      <c:spPr>
        <a:noFill/>
        <a:ln>
          <a:noFill/>
        </a:ln>
        <a:effectLst/>
      </c:spPr>
    </c:plotArea>
    <c:plotVisOnly val="1"/>
    <c:dispBlanksAs val="gap"/>
    <c:showDLblsOverMax val="0"/>
  </c:chart>
  <c:spPr>
    <a:noFill/>
    <a:ln>
      <a:noFill/>
    </a:ln>
    <a:effectLst/>
  </c:spPr>
  <c:txPr>
    <a:bodyPr/>
    <a:lstStyle/>
    <a:p>
      <a:pPr>
        <a:defRPr/>
      </a:pPr>
      <a:endParaRPr lang="hu-H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20"/>
      <c:rAngAx val="0"/>
    </c:view3D>
    <c:floor>
      <c:thickness val="0"/>
    </c:floor>
    <c:sideWall>
      <c:thickness val="0"/>
    </c:sideWall>
    <c:backWall>
      <c:thickness val="0"/>
    </c:backWall>
    <c:plotArea>
      <c:layout>
        <c:manualLayout>
          <c:layoutTarget val="inner"/>
          <c:xMode val="edge"/>
          <c:yMode val="edge"/>
          <c:x val="6.2500000000000014E-2"/>
          <c:y val="0.18117717815647244"/>
          <c:w val="0.81962739513534821"/>
          <c:h val="0.77430972727608682"/>
        </c:manualLayout>
      </c:layout>
      <c:pie3DChart>
        <c:varyColors val="1"/>
        <c:ser>
          <c:idx val="0"/>
          <c:order val="0"/>
          <c:spPr>
            <a:ln w="28575"/>
          </c:spPr>
          <c:dPt>
            <c:idx val="0"/>
            <c:bubble3D val="0"/>
            <c:spPr>
              <a:solidFill>
                <a:srgbClr val="00B050"/>
              </a:solidFill>
              <a:ln w="28575"/>
            </c:spPr>
            <c:extLst>
              <c:ext xmlns:c16="http://schemas.microsoft.com/office/drawing/2014/chart" uri="{C3380CC4-5D6E-409C-BE32-E72D297353CC}">
                <c16:uniqueId val="{00000001-710A-4081-B68B-E6C486C5CB44}"/>
              </c:ext>
            </c:extLst>
          </c:dPt>
          <c:dPt>
            <c:idx val="1"/>
            <c:bubble3D val="0"/>
            <c:spPr>
              <a:solidFill>
                <a:srgbClr val="FFC000"/>
              </a:solidFill>
              <a:ln w="28575"/>
            </c:spPr>
            <c:extLst>
              <c:ext xmlns:c16="http://schemas.microsoft.com/office/drawing/2014/chart" uri="{C3380CC4-5D6E-409C-BE32-E72D297353CC}">
                <c16:uniqueId val="{00000003-710A-4081-B68B-E6C486C5CB44}"/>
              </c:ext>
            </c:extLst>
          </c:dPt>
          <c:dPt>
            <c:idx val="2"/>
            <c:bubble3D val="0"/>
            <c:spPr>
              <a:solidFill>
                <a:srgbClr val="C00000"/>
              </a:solidFill>
              <a:ln w="28575"/>
            </c:spPr>
            <c:extLst>
              <c:ext xmlns:c16="http://schemas.microsoft.com/office/drawing/2014/chart" uri="{C3380CC4-5D6E-409C-BE32-E72D297353CC}">
                <c16:uniqueId val="{00000005-710A-4081-B68B-E6C486C5CB44}"/>
              </c:ext>
            </c:extLst>
          </c:dPt>
          <c:dPt>
            <c:idx val="3"/>
            <c:bubble3D val="0"/>
            <c:spPr>
              <a:solidFill>
                <a:srgbClr val="FF0000"/>
              </a:solidFill>
              <a:ln w="28575"/>
            </c:spPr>
            <c:extLst>
              <c:ext xmlns:c16="http://schemas.microsoft.com/office/drawing/2014/chart" uri="{C3380CC4-5D6E-409C-BE32-E72D297353CC}">
                <c16:uniqueId val="{00000007-710A-4081-B68B-E6C486C5CB44}"/>
              </c:ext>
            </c:extLst>
          </c:dPt>
          <c:dLbls>
            <c:dLbl>
              <c:idx val="0"/>
              <c:layout>
                <c:manualLayout>
                  <c:x val="6.4385262857271433E-2"/>
                  <c:y val="-2.724023214411148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10A-4081-B68B-E6C486C5CB44}"/>
                </c:ext>
              </c:extLst>
            </c:dLbl>
            <c:dLbl>
              <c:idx val="1"/>
              <c:layout>
                <c:manualLayout>
                  <c:x val="-0.10600787627990771"/>
                  <c:y val="-0.28695942612233405"/>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10A-4081-B68B-E6C486C5CB44}"/>
                </c:ext>
              </c:extLst>
            </c:dLbl>
            <c:dLbl>
              <c:idx val="2"/>
              <c:layout>
                <c:manualLayout>
                  <c:x val="-5.3131635494411602E-3"/>
                  <c:y val="-2.817849019441350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710A-4081-B68B-E6C486C5CB44}"/>
                </c:ext>
              </c:extLst>
            </c:dLbl>
            <c:dLbl>
              <c:idx val="3"/>
              <c:layout>
                <c:manualLayout>
                  <c:x val="-9.7647703477084666E-2"/>
                  <c:y val="-2.712711083377740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710A-4081-B68B-E6C486C5CB44}"/>
                </c:ext>
              </c:extLst>
            </c:dLbl>
            <c:dLbl>
              <c:idx val="4"/>
              <c:layout>
                <c:manualLayout>
                  <c:x val="3.3877077865266961E-2"/>
                  <c:y val="-7.60798074269746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710A-4081-B68B-E6C486C5CB44}"/>
                </c:ext>
              </c:extLst>
            </c:dLbl>
            <c:spPr>
              <a:noFill/>
              <a:ln>
                <a:noFill/>
              </a:ln>
              <a:effectLst/>
            </c:spPr>
            <c:txPr>
              <a:bodyPr/>
              <a:lstStyle/>
              <a:p>
                <a:pPr>
                  <a:defRPr sz="1400"/>
                </a:pPr>
                <a:endParaRPr lang="hu-HU"/>
              </a:p>
            </c:txPr>
            <c:showLegendKey val="0"/>
            <c:showVal val="0"/>
            <c:showCatName val="1"/>
            <c:showSerName val="0"/>
            <c:showPercent val="1"/>
            <c:showBubbleSize val="0"/>
            <c:showLeaderLines val="1"/>
            <c:extLst>
              <c:ext xmlns:c15="http://schemas.microsoft.com/office/drawing/2012/chart" uri="{CE6537A1-D6FC-4f65-9D91-7224C49458BB}"/>
            </c:extLst>
          </c:dLbls>
          <c:cat>
            <c:strRef>
              <c:f>Munka1!$B$5:$B$8</c:f>
              <c:strCache>
                <c:ptCount val="4"/>
                <c:pt idx="0">
                  <c:v>Soha</c:v>
                </c:pt>
                <c:pt idx="1">
                  <c:v>Ritkán</c:v>
                </c:pt>
                <c:pt idx="2">
                  <c:v>Gyakran</c:v>
                </c:pt>
                <c:pt idx="3">
                  <c:v>Rendszeresen</c:v>
                </c:pt>
              </c:strCache>
            </c:strRef>
          </c:cat>
          <c:val>
            <c:numRef>
              <c:f>Munka1!$E$5:$E$8</c:f>
              <c:numCache>
                <c:formatCode>General</c:formatCode>
                <c:ptCount val="4"/>
                <c:pt idx="0">
                  <c:v>5.4</c:v>
                </c:pt>
                <c:pt idx="1">
                  <c:v>71.599999999999994</c:v>
                </c:pt>
                <c:pt idx="2">
                  <c:v>19.600000000000001</c:v>
                </c:pt>
                <c:pt idx="3">
                  <c:v>3.4</c:v>
                </c:pt>
              </c:numCache>
            </c:numRef>
          </c:val>
          <c:extLst>
            <c:ext xmlns:c16="http://schemas.microsoft.com/office/drawing/2014/chart" uri="{C3380CC4-5D6E-409C-BE32-E72D297353CC}">
              <c16:uniqueId val="{00000009-710A-4081-B68B-E6C486C5CB44}"/>
            </c:ext>
          </c:extLst>
        </c:ser>
        <c:dLbls>
          <c:showLegendKey val="0"/>
          <c:showVal val="0"/>
          <c:showCatName val="0"/>
          <c:showSerName val="0"/>
          <c:showPercent val="0"/>
          <c:showBubbleSize val="0"/>
          <c:showLeaderLines val="1"/>
        </c:dLbls>
      </c:pie3DChart>
      <c:spPr>
        <a:ln cmpd="sng"/>
      </c:spPr>
    </c:plotArea>
    <c:plotVisOnly val="1"/>
    <c:dispBlanksAs val="zero"/>
    <c:showDLblsOverMax val="0"/>
  </c:chart>
  <c:txPr>
    <a:bodyPr/>
    <a:lstStyle/>
    <a:p>
      <a:pPr>
        <a:defRPr sz="1400">
          <a:latin typeface="Verdana" pitchFamily="34" charset="0"/>
          <a:ea typeface="Verdana" pitchFamily="34" charset="0"/>
          <a:cs typeface="Verdana" pitchFamily="34" charset="0"/>
        </a:defRPr>
      </a:pPr>
      <a:endParaRPr lang="hu-HU"/>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90"/>
      <c:rAngAx val="0"/>
    </c:view3D>
    <c:floor>
      <c:thickness val="0"/>
    </c:floor>
    <c:sideWall>
      <c:thickness val="0"/>
    </c:sideWall>
    <c:backWall>
      <c:thickness val="0"/>
    </c:backWall>
    <c:plotArea>
      <c:layout>
        <c:manualLayout>
          <c:layoutTarget val="inner"/>
          <c:xMode val="edge"/>
          <c:yMode val="edge"/>
          <c:x val="6.1054440836745785E-2"/>
          <c:y val="0.30029338736071881"/>
          <c:w val="0.73888888888888904"/>
          <c:h val="0.69907407407407429"/>
        </c:manualLayout>
      </c:layout>
      <c:pie3DChart>
        <c:varyColors val="1"/>
        <c:ser>
          <c:idx val="0"/>
          <c:order val="0"/>
          <c:spPr>
            <a:ln w="28575"/>
          </c:spPr>
          <c:dPt>
            <c:idx val="0"/>
            <c:bubble3D val="0"/>
            <c:spPr>
              <a:solidFill>
                <a:srgbClr val="3BAA5D"/>
              </a:solidFill>
              <a:ln w="28575"/>
            </c:spPr>
            <c:extLst>
              <c:ext xmlns:c16="http://schemas.microsoft.com/office/drawing/2014/chart" uri="{C3380CC4-5D6E-409C-BE32-E72D297353CC}">
                <c16:uniqueId val="{00000001-B865-4BCC-BC19-DA33D4696965}"/>
              </c:ext>
            </c:extLst>
          </c:dPt>
          <c:dPt>
            <c:idx val="1"/>
            <c:bubble3D val="0"/>
            <c:spPr>
              <a:solidFill>
                <a:srgbClr val="2D2DB9"/>
              </a:solidFill>
              <a:ln w="28575"/>
            </c:spPr>
            <c:extLst>
              <c:ext xmlns:c16="http://schemas.microsoft.com/office/drawing/2014/chart" uri="{C3380CC4-5D6E-409C-BE32-E72D297353CC}">
                <c16:uniqueId val="{00000003-B865-4BCC-BC19-DA33D4696965}"/>
              </c:ext>
            </c:extLst>
          </c:dPt>
          <c:dPt>
            <c:idx val="2"/>
            <c:bubble3D val="0"/>
            <c:explosion val="5"/>
            <c:spPr>
              <a:solidFill>
                <a:srgbClr val="FFC000"/>
              </a:solidFill>
              <a:ln w="28575"/>
            </c:spPr>
            <c:extLst>
              <c:ext xmlns:c16="http://schemas.microsoft.com/office/drawing/2014/chart" uri="{C3380CC4-5D6E-409C-BE32-E72D297353CC}">
                <c16:uniqueId val="{00000005-B865-4BCC-BC19-DA33D4696965}"/>
              </c:ext>
            </c:extLst>
          </c:dPt>
          <c:dPt>
            <c:idx val="3"/>
            <c:bubble3D val="0"/>
            <c:spPr>
              <a:solidFill>
                <a:srgbClr val="C00000"/>
              </a:solidFill>
              <a:ln w="28575"/>
            </c:spPr>
            <c:extLst>
              <c:ext xmlns:c16="http://schemas.microsoft.com/office/drawing/2014/chart" uri="{C3380CC4-5D6E-409C-BE32-E72D297353CC}">
                <c16:uniqueId val="{00000007-B865-4BCC-BC19-DA33D4696965}"/>
              </c:ext>
            </c:extLst>
          </c:dPt>
          <c:dPt>
            <c:idx val="4"/>
            <c:bubble3D val="0"/>
            <c:spPr>
              <a:solidFill>
                <a:srgbClr val="FF0000"/>
              </a:solidFill>
              <a:ln w="28575"/>
            </c:spPr>
            <c:extLst>
              <c:ext xmlns:c16="http://schemas.microsoft.com/office/drawing/2014/chart" uri="{C3380CC4-5D6E-409C-BE32-E72D297353CC}">
                <c16:uniqueId val="{00000009-B865-4BCC-BC19-DA33D4696965}"/>
              </c:ext>
            </c:extLst>
          </c:dPt>
          <c:dLbls>
            <c:dLbl>
              <c:idx val="0"/>
              <c:layout>
                <c:manualLayout>
                  <c:x val="3.1727018943737924E-2"/>
                  <c:y val="-9.238549017456840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865-4BCC-BC19-DA33D4696965}"/>
                </c:ext>
              </c:extLst>
            </c:dLbl>
            <c:dLbl>
              <c:idx val="1"/>
              <c:layout>
                <c:manualLayout>
                  <c:x val="3.0919485758724607E-2"/>
                  <c:y val="-1.325812594623874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865-4BCC-BC19-DA33D4696965}"/>
                </c:ext>
              </c:extLst>
            </c:dLbl>
            <c:dLbl>
              <c:idx val="2"/>
              <c:layout>
                <c:manualLayout>
                  <c:x val="0.21156496062992128"/>
                  <c:y val="-0.2750171046840024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865-4BCC-BC19-DA33D4696965}"/>
                </c:ext>
              </c:extLst>
            </c:dLbl>
            <c:dLbl>
              <c:idx val="3"/>
              <c:layout>
                <c:manualLayout>
                  <c:x val="-4.2529527559055119E-2"/>
                  <c:y val="-6.7911136191890851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865-4BCC-BC19-DA33D4696965}"/>
                </c:ext>
              </c:extLst>
            </c:dLbl>
            <c:dLbl>
              <c:idx val="4"/>
              <c:layout>
                <c:manualLayout>
                  <c:x val="5.4115631642900355E-2"/>
                  <c:y val="-2.397155701747751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B865-4BCC-BC19-DA33D4696965}"/>
                </c:ext>
              </c:extLst>
            </c:dLbl>
            <c:spPr>
              <a:noFill/>
              <a:ln>
                <a:noFill/>
              </a:ln>
              <a:effectLst/>
            </c:spPr>
            <c:txPr>
              <a:bodyPr/>
              <a:lstStyle/>
              <a:p>
                <a:pPr>
                  <a:defRPr sz="1400" b="0" baseline="0">
                    <a:latin typeface="Verdana" pitchFamily="34" charset="0"/>
                    <a:ea typeface="Verdana" pitchFamily="34" charset="0"/>
                    <a:cs typeface="Verdana" pitchFamily="34" charset="0"/>
                  </a:defRPr>
                </a:pPr>
                <a:endParaRPr lang="hu-HU"/>
              </a:p>
            </c:txPr>
            <c:showLegendKey val="0"/>
            <c:showVal val="0"/>
            <c:showCatName val="1"/>
            <c:showSerName val="0"/>
            <c:showPercent val="1"/>
            <c:showBubbleSize val="0"/>
            <c:showLeaderLines val="1"/>
            <c:extLst>
              <c:ext xmlns:c15="http://schemas.microsoft.com/office/drawing/2012/chart" uri="{CE6537A1-D6FC-4f65-9D91-7224C49458BB}"/>
            </c:extLst>
          </c:dLbls>
          <c:cat>
            <c:strRef>
              <c:f>Munka1!$B$4:$B$8</c:f>
              <c:strCache>
                <c:ptCount val="5"/>
                <c:pt idx="0">
                  <c:v>Egyáltalán nem segítené</c:v>
                </c:pt>
                <c:pt idx="1">
                  <c:v>Inkább nem segítené</c:v>
                </c:pt>
                <c:pt idx="2">
                  <c:v>Inkább segítené</c:v>
                </c:pt>
                <c:pt idx="3">
                  <c:v>Teljes mértékben segítené</c:v>
                </c:pt>
                <c:pt idx="4">
                  <c:v>Nem tudja</c:v>
                </c:pt>
              </c:strCache>
            </c:strRef>
          </c:cat>
          <c:val>
            <c:numRef>
              <c:f>Munka1!$E$4:$E$8</c:f>
              <c:numCache>
                <c:formatCode>General</c:formatCode>
                <c:ptCount val="5"/>
                <c:pt idx="0">
                  <c:v>3.8</c:v>
                </c:pt>
                <c:pt idx="1">
                  <c:v>5.9</c:v>
                </c:pt>
                <c:pt idx="2">
                  <c:v>53</c:v>
                </c:pt>
                <c:pt idx="3">
                  <c:v>27</c:v>
                </c:pt>
                <c:pt idx="4">
                  <c:v>10.3</c:v>
                </c:pt>
              </c:numCache>
            </c:numRef>
          </c:val>
          <c:extLst>
            <c:ext xmlns:c16="http://schemas.microsoft.com/office/drawing/2014/chart" uri="{C3380CC4-5D6E-409C-BE32-E72D297353CC}">
              <c16:uniqueId val="{0000000A-B865-4BCC-BC19-DA33D4696965}"/>
            </c:ext>
          </c:extLst>
        </c:ser>
        <c:dLbls>
          <c:showLegendKey val="0"/>
          <c:showVal val="0"/>
          <c:showCatName val="0"/>
          <c:showSerName val="0"/>
          <c:showPercent val="0"/>
          <c:showBubbleSize val="0"/>
          <c:showLeaderLines val="1"/>
        </c:dLbls>
      </c:pie3DChart>
      <c:spPr>
        <a:ln cmpd="sng"/>
      </c:spPr>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Sorozat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Munka1!$A$2:$A$20</c:f>
              <c:strCache>
                <c:ptCount val="19"/>
                <c:pt idx="0">
                  <c:v>Órák tervezése (19)</c:v>
                </c:pt>
                <c:pt idx="1">
                  <c:v>Kollégák együttműködése (16)</c:v>
                </c:pt>
                <c:pt idx="2">
                  <c:v>Kollégák egymástól való tanulása (18)</c:v>
                </c:pt>
                <c:pt idx="3">
                  <c:v>Tanórák vezetése, kézben tartása (12)</c:v>
                </c:pt>
                <c:pt idx="4">
                  <c:v>Multikulturális környezetben való oktatás (14)</c:v>
                </c:pt>
                <c:pt idx="5">
                  <c:v>Eltérő szoc. háttérrel rendelkezők együtt oktatása (10)</c:v>
                </c:pt>
                <c:pt idx="6">
                  <c:v>Tanulók fejlődésének értékelése (15)</c:v>
                </c:pt>
                <c:pt idx="7">
                  <c:v>Szakmai ellenőrzési és minősítési szakértő képzés (5)</c:v>
                </c:pt>
                <c:pt idx="8">
                  <c:v>Szaktanácsadói képzés (3) </c:v>
                </c:pt>
                <c:pt idx="9">
                  <c:v>A kiemelkedően tehetséges gyerekek fejlesztése (8)</c:v>
                </c:pt>
                <c:pt idx="10">
                  <c:v>Egyénre szabott fejlesztés (9)</c:v>
                </c:pt>
                <c:pt idx="11">
                  <c:v>Tantervi ismeretek, követelménystandardok (13)</c:v>
                </c:pt>
                <c:pt idx="12">
                  <c:v>IKT készségek (4)</c:v>
                </c:pt>
                <c:pt idx="13">
                  <c:v>A saját szakterületi ismeretek (11)</c:v>
                </c:pt>
                <c:pt idx="14">
                  <c:v>Agresszió- és konfliktuskezelés (6)</c:v>
                </c:pt>
                <c:pt idx="15">
                  <c:v>Idegen nyelvtudás (1)</c:v>
                </c:pt>
                <c:pt idx="16">
                  <c:v>(Szak)módszertani és pedagógiai kompetenciák (17)</c:v>
                </c:pt>
                <c:pt idx="17">
                  <c:v>SNI tanulók nevelése-oktatása (7)</c:v>
                </c:pt>
                <c:pt idx="18">
                  <c:v> Az életpályamodellhez csatlakozó továbbképzések (2)</c:v>
                </c:pt>
              </c:strCache>
            </c:strRef>
          </c:cat>
          <c:val>
            <c:numRef>
              <c:f>Munka1!$B$2:$B$20</c:f>
              <c:numCache>
                <c:formatCode>##,#00</c:formatCode>
                <c:ptCount val="19"/>
                <c:pt idx="0">
                  <c:v>20.563173487509388</c:v>
                </c:pt>
                <c:pt idx="1">
                  <c:v>22.167898527397494</c:v>
                </c:pt>
                <c:pt idx="2">
                  <c:v>24.842465826077142</c:v>
                </c:pt>
                <c:pt idx="3">
                  <c:v>27.48532764813892</c:v>
                </c:pt>
                <c:pt idx="4">
                  <c:v>29.108750099093118</c:v>
                </c:pt>
                <c:pt idx="5">
                  <c:v>30.81025959461266</c:v>
                </c:pt>
                <c:pt idx="6">
                  <c:v>31.189133559126713</c:v>
                </c:pt>
                <c:pt idx="7">
                  <c:v>31.278359538473186</c:v>
                </c:pt>
                <c:pt idx="8">
                  <c:v>32.948405578707309</c:v>
                </c:pt>
                <c:pt idx="9">
                  <c:v>35.368724646911012</c:v>
                </c:pt>
                <c:pt idx="10">
                  <c:v>37.05048106395359</c:v>
                </c:pt>
                <c:pt idx="11">
                  <c:v>39.205924779150351</c:v>
                </c:pt>
                <c:pt idx="12">
                  <c:v>41.564231140011501</c:v>
                </c:pt>
                <c:pt idx="13">
                  <c:v>44.536044777251163</c:v>
                </c:pt>
                <c:pt idx="14">
                  <c:v>45.203945283143177</c:v>
                </c:pt>
                <c:pt idx="15">
                  <c:v>45.841573432661065</c:v>
                </c:pt>
                <c:pt idx="16">
                  <c:v>46.07382227028338</c:v>
                </c:pt>
                <c:pt idx="17">
                  <c:v>46.169741509299435</c:v>
                </c:pt>
                <c:pt idx="18">
                  <c:v>58.701025125998058</c:v>
                </c:pt>
              </c:numCache>
            </c:numRef>
          </c:val>
          <c:extLst>
            <c:ext xmlns:c16="http://schemas.microsoft.com/office/drawing/2014/chart" uri="{C3380CC4-5D6E-409C-BE32-E72D297353CC}">
              <c16:uniqueId val="{00000000-915D-493E-855F-071C1855D7D1}"/>
            </c:ext>
          </c:extLst>
        </c:ser>
        <c:dLbls>
          <c:showLegendKey val="0"/>
          <c:showVal val="0"/>
          <c:showCatName val="0"/>
          <c:showSerName val="0"/>
          <c:showPercent val="0"/>
          <c:showBubbleSize val="0"/>
        </c:dLbls>
        <c:gapWidth val="80"/>
        <c:axId val="170701952"/>
        <c:axId val="170703488"/>
      </c:barChart>
      <c:catAx>
        <c:axId val="170701952"/>
        <c:scaling>
          <c:orientation val="minMax"/>
        </c:scaling>
        <c:delete val="0"/>
        <c:axPos val="l"/>
        <c:numFmt formatCode="General" sourceLinked="0"/>
        <c:majorTickMark val="out"/>
        <c:minorTickMark val="none"/>
        <c:tickLblPos val="nextTo"/>
        <c:txPr>
          <a:bodyPr/>
          <a:lstStyle/>
          <a:p>
            <a:pPr>
              <a:defRPr sz="1150">
                <a:latin typeface="Verdana" pitchFamily="34" charset="0"/>
                <a:ea typeface="Verdana" pitchFamily="34" charset="0"/>
                <a:cs typeface="Verdana" pitchFamily="34" charset="0"/>
              </a:defRPr>
            </a:pPr>
            <a:endParaRPr lang="hu-HU"/>
          </a:p>
        </c:txPr>
        <c:crossAx val="170703488"/>
        <c:crosses val="autoZero"/>
        <c:auto val="1"/>
        <c:lblAlgn val="ctr"/>
        <c:lblOffset val="100"/>
        <c:noMultiLvlLbl val="0"/>
      </c:catAx>
      <c:valAx>
        <c:axId val="170703488"/>
        <c:scaling>
          <c:orientation val="minMax"/>
          <c:max val="60"/>
        </c:scaling>
        <c:delete val="0"/>
        <c:axPos val="b"/>
        <c:majorGridlines/>
        <c:numFmt formatCode="#,##0" sourceLinked="0"/>
        <c:majorTickMark val="out"/>
        <c:minorTickMark val="none"/>
        <c:tickLblPos val="nextTo"/>
        <c:crossAx val="170701952"/>
        <c:crosses val="autoZero"/>
        <c:crossBetween val="between"/>
      </c:valAx>
    </c:plotArea>
    <c:plotVisOnly val="1"/>
    <c:dispBlanksAs val="gap"/>
    <c:showDLblsOverMax val="0"/>
  </c:chart>
  <c:txPr>
    <a:bodyPr/>
    <a:lstStyle/>
    <a:p>
      <a:pPr>
        <a:defRPr sz="1800"/>
      </a:pPr>
      <a:endParaRPr lang="hu-H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04843359162686"/>
          <c:y val="0.15430186132498"/>
          <c:w val="0.4925839691072228"/>
          <c:h val="0.77475270505077865"/>
        </c:manualLayout>
      </c:layout>
      <c:barChart>
        <c:barDir val="bar"/>
        <c:grouping val="clustered"/>
        <c:varyColors val="0"/>
        <c:ser>
          <c:idx val="0"/>
          <c:order val="0"/>
          <c:tx>
            <c:strRef>
              <c:f>Munka1!$E$90</c:f>
              <c:strCache>
                <c:ptCount val="1"/>
                <c:pt idx="0">
                  <c:v>óvodapedagógus</c:v>
                </c:pt>
              </c:strCache>
            </c:strRef>
          </c:tx>
          <c:spPr>
            <a:solidFill>
              <a:srgbClr val="2D2DB9"/>
            </a:solidFill>
          </c:spPr>
          <c:invertIfNegative val="0"/>
          <c:cat>
            <c:strRef>
              <c:f>Munka1!$C$91:$D$96</c:f>
              <c:strCache>
                <c:ptCount val="6"/>
                <c:pt idx="0">
                  <c:v>A kiemelkedően tehetséges gyerekek/tanulók felismerése, fejlesztése</c:v>
                </c:pt>
                <c:pt idx="1">
                  <c:v>A saját szakterületemhez, szaktárgyamhoz kapcsolódó ismeretek</c:v>
                </c:pt>
                <c:pt idx="2">
                  <c:v>A nevelő-oktató munkához szükséges számítógépes készségek (IKT)</c:v>
                </c:pt>
                <c:pt idx="3">
                  <c:v>Agresszió- és konfliktuskezelés</c:v>
                </c:pt>
                <c:pt idx="4">
                  <c:v>Különleges bánásmódot igénylő (SNI) gyerekek/tanulók nevelése-oktatása</c:v>
                </c:pt>
                <c:pt idx="5">
                  <c:v>A pedagógus életpályamodell követelményrendszeréhez csatlakozó pedagógus továbbképzések (pl. portfólió-készítés)</c:v>
                </c:pt>
              </c:strCache>
            </c:strRef>
          </c:cat>
          <c:val>
            <c:numRef>
              <c:f>Munka1!$E$91:$E$96</c:f>
              <c:numCache>
                <c:formatCode>General</c:formatCode>
                <c:ptCount val="6"/>
                <c:pt idx="0">
                  <c:v>10.4</c:v>
                </c:pt>
                <c:pt idx="1">
                  <c:v>8</c:v>
                </c:pt>
                <c:pt idx="2">
                  <c:v>21.3</c:v>
                </c:pt>
                <c:pt idx="3">
                  <c:v>16.399999999999999</c:v>
                </c:pt>
                <c:pt idx="4">
                  <c:v>23.1</c:v>
                </c:pt>
                <c:pt idx="5">
                  <c:v>44.1</c:v>
                </c:pt>
              </c:numCache>
            </c:numRef>
          </c:val>
          <c:extLst>
            <c:ext xmlns:c16="http://schemas.microsoft.com/office/drawing/2014/chart" uri="{C3380CC4-5D6E-409C-BE32-E72D297353CC}">
              <c16:uniqueId val="{00000000-C0AB-4B5A-89CE-B3CFF05A04E2}"/>
            </c:ext>
          </c:extLst>
        </c:ser>
        <c:ser>
          <c:idx val="1"/>
          <c:order val="1"/>
          <c:tx>
            <c:strRef>
              <c:f>Munka1!$F$90</c:f>
              <c:strCache>
                <c:ptCount val="1"/>
                <c:pt idx="0">
                  <c:v>tanító</c:v>
                </c:pt>
              </c:strCache>
            </c:strRef>
          </c:tx>
          <c:spPr>
            <a:solidFill>
              <a:srgbClr val="3BAA5D"/>
            </a:solidFill>
          </c:spPr>
          <c:invertIfNegative val="0"/>
          <c:cat>
            <c:strRef>
              <c:f>Munka1!$C$91:$D$96</c:f>
              <c:strCache>
                <c:ptCount val="6"/>
                <c:pt idx="0">
                  <c:v>A kiemelkedően tehetséges gyerekek/tanulók felismerése, fejlesztése</c:v>
                </c:pt>
                <c:pt idx="1">
                  <c:v>A saját szakterületemhez, szaktárgyamhoz kapcsolódó ismeretek</c:v>
                </c:pt>
                <c:pt idx="2">
                  <c:v>A nevelő-oktató munkához szükséges számítógépes készségek (IKT)</c:v>
                </c:pt>
                <c:pt idx="3">
                  <c:v>Agresszió- és konfliktuskezelés</c:v>
                </c:pt>
                <c:pt idx="4">
                  <c:v>Különleges bánásmódot igénylő (SNI) gyerekek/tanulók nevelése-oktatása</c:v>
                </c:pt>
                <c:pt idx="5">
                  <c:v>A pedagógus életpályamodell követelményrendszeréhez csatlakozó pedagógus továbbképzések (pl. portfólió-készítés)</c:v>
                </c:pt>
              </c:strCache>
            </c:strRef>
          </c:cat>
          <c:val>
            <c:numRef>
              <c:f>Munka1!$F$91:$F$96</c:f>
              <c:numCache>
                <c:formatCode>General</c:formatCode>
                <c:ptCount val="6"/>
                <c:pt idx="0">
                  <c:v>6.9</c:v>
                </c:pt>
                <c:pt idx="1">
                  <c:v>6.2</c:v>
                </c:pt>
                <c:pt idx="2">
                  <c:v>18.7</c:v>
                </c:pt>
                <c:pt idx="3">
                  <c:v>17.600000000000001</c:v>
                </c:pt>
                <c:pt idx="4">
                  <c:v>17.7</c:v>
                </c:pt>
                <c:pt idx="5">
                  <c:v>37.200000000000003</c:v>
                </c:pt>
              </c:numCache>
            </c:numRef>
          </c:val>
          <c:extLst>
            <c:ext xmlns:c16="http://schemas.microsoft.com/office/drawing/2014/chart" uri="{C3380CC4-5D6E-409C-BE32-E72D297353CC}">
              <c16:uniqueId val="{00000001-C0AB-4B5A-89CE-B3CFF05A04E2}"/>
            </c:ext>
          </c:extLst>
        </c:ser>
        <c:ser>
          <c:idx val="2"/>
          <c:order val="2"/>
          <c:tx>
            <c:strRef>
              <c:f>Munka1!$G$90</c:f>
              <c:strCache>
                <c:ptCount val="1"/>
                <c:pt idx="0">
                  <c:v>általános iskolai tanár</c:v>
                </c:pt>
              </c:strCache>
            </c:strRef>
          </c:tx>
          <c:spPr>
            <a:solidFill>
              <a:srgbClr val="FF0000"/>
            </a:solidFill>
          </c:spPr>
          <c:invertIfNegative val="0"/>
          <c:cat>
            <c:strRef>
              <c:f>Munka1!$C$91:$D$96</c:f>
              <c:strCache>
                <c:ptCount val="6"/>
                <c:pt idx="0">
                  <c:v>A kiemelkedően tehetséges gyerekek/tanulók felismerése, fejlesztése</c:v>
                </c:pt>
                <c:pt idx="1">
                  <c:v>A saját szakterületemhez, szaktárgyamhoz kapcsolódó ismeretek</c:v>
                </c:pt>
                <c:pt idx="2">
                  <c:v>A nevelő-oktató munkához szükséges számítógépes készségek (IKT)</c:v>
                </c:pt>
                <c:pt idx="3">
                  <c:v>Agresszió- és konfliktuskezelés</c:v>
                </c:pt>
                <c:pt idx="4">
                  <c:v>Különleges bánásmódot igénylő (SNI) gyerekek/tanulók nevelése-oktatása</c:v>
                </c:pt>
                <c:pt idx="5">
                  <c:v>A pedagógus életpályamodell követelményrendszeréhez csatlakozó pedagógus továbbképzések (pl. portfólió-készítés)</c:v>
                </c:pt>
              </c:strCache>
            </c:strRef>
          </c:cat>
          <c:val>
            <c:numRef>
              <c:f>Munka1!$G$91:$G$96</c:f>
              <c:numCache>
                <c:formatCode>General</c:formatCode>
                <c:ptCount val="6"/>
                <c:pt idx="0">
                  <c:v>4.3</c:v>
                </c:pt>
                <c:pt idx="1">
                  <c:v>6.5</c:v>
                </c:pt>
                <c:pt idx="2">
                  <c:v>11.9</c:v>
                </c:pt>
                <c:pt idx="3">
                  <c:v>16.8</c:v>
                </c:pt>
                <c:pt idx="4">
                  <c:v>14.1</c:v>
                </c:pt>
                <c:pt idx="5">
                  <c:v>25.8</c:v>
                </c:pt>
              </c:numCache>
            </c:numRef>
          </c:val>
          <c:extLst>
            <c:ext xmlns:c16="http://schemas.microsoft.com/office/drawing/2014/chart" uri="{C3380CC4-5D6E-409C-BE32-E72D297353CC}">
              <c16:uniqueId val="{00000002-C0AB-4B5A-89CE-B3CFF05A04E2}"/>
            </c:ext>
          </c:extLst>
        </c:ser>
        <c:ser>
          <c:idx val="3"/>
          <c:order val="3"/>
          <c:tx>
            <c:strRef>
              <c:f>Munka1!$H$90</c:f>
              <c:strCache>
                <c:ptCount val="1"/>
                <c:pt idx="0">
                  <c:v>középiskolai tanár</c:v>
                </c:pt>
              </c:strCache>
            </c:strRef>
          </c:tx>
          <c:spPr>
            <a:solidFill>
              <a:srgbClr val="C00000"/>
            </a:solidFill>
          </c:spPr>
          <c:invertIfNegative val="0"/>
          <c:cat>
            <c:strRef>
              <c:f>Munka1!$C$91:$D$96</c:f>
              <c:strCache>
                <c:ptCount val="6"/>
                <c:pt idx="0">
                  <c:v>A kiemelkedően tehetséges gyerekek/tanulók felismerése, fejlesztése</c:v>
                </c:pt>
                <c:pt idx="1">
                  <c:v>A saját szakterületemhez, szaktárgyamhoz kapcsolódó ismeretek</c:v>
                </c:pt>
                <c:pt idx="2">
                  <c:v>A nevelő-oktató munkához szükséges számítógépes készségek (IKT)</c:v>
                </c:pt>
                <c:pt idx="3">
                  <c:v>Agresszió- és konfliktuskezelés</c:v>
                </c:pt>
                <c:pt idx="4">
                  <c:v>Különleges bánásmódot igénylő (SNI) gyerekek/tanulók nevelése-oktatása</c:v>
                </c:pt>
                <c:pt idx="5">
                  <c:v>A pedagógus életpályamodell követelményrendszeréhez csatlakozó pedagógus továbbképzések (pl. portfólió-készítés)</c:v>
                </c:pt>
              </c:strCache>
            </c:strRef>
          </c:cat>
          <c:val>
            <c:numRef>
              <c:f>Munka1!$H$91:$H$96</c:f>
              <c:numCache>
                <c:formatCode>General</c:formatCode>
                <c:ptCount val="6"/>
                <c:pt idx="0">
                  <c:v>6.4</c:v>
                </c:pt>
                <c:pt idx="1">
                  <c:v>7.7</c:v>
                </c:pt>
                <c:pt idx="2">
                  <c:v>11</c:v>
                </c:pt>
                <c:pt idx="3">
                  <c:v>10.200000000000001</c:v>
                </c:pt>
                <c:pt idx="4">
                  <c:v>11</c:v>
                </c:pt>
                <c:pt idx="5">
                  <c:v>22.8</c:v>
                </c:pt>
              </c:numCache>
            </c:numRef>
          </c:val>
          <c:extLst>
            <c:ext xmlns:c16="http://schemas.microsoft.com/office/drawing/2014/chart" uri="{C3380CC4-5D6E-409C-BE32-E72D297353CC}">
              <c16:uniqueId val="{00000003-C0AB-4B5A-89CE-B3CFF05A04E2}"/>
            </c:ext>
          </c:extLst>
        </c:ser>
        <c:ser>
          <c:idx val="4"/>
          <c:order val="4"/>
          <c:tx>
            <c:strRef>
              <c:f>Munka1!$I$90</c:f>
              <c:strCache>
                <c:ptCount val="1"/>
                <c:pt idx="0">
                  <c:v>szakmai tanár, szakoktató</c:v>
                </c:pt>
              </c:strCache>
            </c:strRef>
          </c:tx>
          <c:spPr>
            <a:solidFill>
              <a:srgbClr val="FFC000"/>
            </a:solidFill>
          </c:spPr>
          <c:invertIfNegative val="0"/>
          <c:cat>
            <c:strRef>
              <c:f>Munka1!$C$91:$D$96</c:f>
              <c:strCache>
                <c:ptCount val="6"/>
                <c:pt idx="0">
                  <c:v>A kiemelkedően tehetséges gyerekek/tanulók felismerése, fejlesztése</c:v>
                </c:pt>
                <c:pt idx="1">
                  <c:v>A saját szakterületemhez, szaktárgyamhoz kapcsolódó ismeretek</c:v>
                </c:pt>
                <c:pt idx="2">
                  <c:v>A nevelő-oktató munkához szükséges számítógépes készségek (IKT)</c:v>
                </c:pt>
                <c:pt idx="3">
                  <c:v>Agresszió- és konfliktuskezelés</c:v>
                </c:pt>
                <c:pt idx="4">
                  <c:v>Különleges bánásmódot igénylő (SNI) gyerekek/tanulók nevelése-oktatása</c:v>
                </c:pt>
                <c:pt idx="5">
                  <c:v>A pedagógus életpályamodell követelményrendszeréhez csatlakozó pedagógus továbbképzések (pl. portfólió-készítés)</c:v>
                </c:pt>
              </c:strCache>
            </c:strRef>
          </c:cat>
          <c:val>
            <c:numRef>
              <c:f>Munka1!$I$91:$I$96</c:f>
              <c:numCache>
                <c:formatCode>General</c:formatCode>
                <c:ptCount val="6"/>
                <c:pt idx="0">
                  <c:v>4.4000000000000004</c:v>
                </c:pt>
                <c:pt idx="1">
                  <c:v>16.5</c:v>
                </c:pt>
                <c:pt idx="2">
                  <c:v>4.8</c:v>
                </c:pt>
                <c:pt idx="3">
                  <c:v>7.8</c:v>
                </c:pt>
                <c:pt idx="4">
                  <c:v>11.3</c:v>
                </c:pt>
                <c:pt idx="5">
                  <c:v>18.3</c:v>
                </c:pt>
              </c:numCache>
            </c:numRef>
          </c:val>
          <c:extLst>
            <c:ext xmlns:c16="http://schemas.microsoft.com/office/drawing/2014/chart" uri="{C3380CC4-5D6E-409C-BE32-E72D297353CC}">
              <c16:uniqueId val="{00000004-C0AB-4B5A-89CE-B3CFF05A04E2}"/>
            </c:ext>
          </c:extLst>
        </c:ser>
        <c:dLbls>
          <c:showLegendKey val="0"/>
          <c:showVal val="0"/>
          <c:showCatName val="0"/>
          <c:showSerName val="0"/>
          <c:showPercent val="0"/>
          <c:showBubbleSize val="0"/>
        </c:dLbls>
        <c:gapWidth val="80"/>
        <c:axId val="170292736"/>
        <c:axId val="170294272"/>
      </c:barChart>
      <c:catAx>
        <c:axId val="170292736"/>
        <c:scaling>
          <c:orientation val="minMax"/>
        </c:scaling>
        <c:delete val="0"/>
        <c:axPos val="l"/>
        <c:numFmt formatCode="General" sourceLinked="0"/>
        <c:majorTickMark val="out"/>
        <c:minorTickMark val="none"/>
        <c:tickLblPos val="nextTo"/>
        <c:crossAx val="170294272"/>
        <c:crosses val="autoZero"/>
        <c:auto val="1"/>
        <c:lblAlgn val="ctr"/>
        <c:lblOffset val="100"/>
        <c:noMultiLvlLbl val="0"/>
      </c:catAx>
      <c:valAx>
        <c:axId val="170294272"/>
        <c:scaling>
          <c:orientation val="minMax"/>
        </c:scaling>
        <c:delete val="0"/>
        <c:axPos val="b"/>
        <c:majorGridlines/>
        <c:numFmt formatCode="General" sourceLinked="1"/>
        <c:majorTickMark val="out"/>
        <c:minorTickMark val="none"/>
        <c:tickLblPos val="nextTo"/>
        <c:crossAx val="170292736"/>
        <c:crosses val="autoZero"/>
        <c:crossBetween val="between"/>
        <c:majorUnit val="5"/>
      </c:valAx>
    </c:plotArea>
    <c:legend>
      <c:legendPos val="t"/>
      <c:layout>
        <c:manualLayout>
          <c:xMode val="edge"/>
          <c:yMode val="edge"/>
          <c:x val="4.1075783488755272E-3"/>
          <c:y val="1.1761341996904545E-2"/>
          <c:w val="0.99033923433947346"/>
          <c:h val="0.11400343183628434"/>
        </c:manualLayout>
      </c:layout>
      <c:overlay val="0"/>
      <c:spPr>
        <a:ln>
          <a:noFill/>
        </a:ln>
      </c:spPr>
      <c:txPr>
        <a:bodyPr/>
        <a:lstStyle/>
        <a:p>
          <a:pPr>
            <a:defRPr sz="1400"/>
          </a:pPr>
          <a:endParaRPr lang="hu-HU"/>
        </a:p>
      </c:txPr>
    </c:legend>
    <c:plotVisOnly val="1"/>
    <c:dispBlanksAs val="gap"/>
    <c:showDLblsOverMax val="0"/>
  </c:chart>
  <c:txPr>
    <a:bodyPr/>
    <a:lstStyle/>
    <a:p>
      <a:pPr>
        <a:defRPr sz="1200" b="0">
          <a:latin typeface="Verdana" pitchFamily="34" charset="0"/>
          <a:ea typeface="Verdana" pitchFamily="34" charset="0"/>
          <a:cs typeface="Verdana" pitchFamily="34" charset="0"/>
        </a:defRPr>
      </a:pPr>
      <a:endParaRPr lang="hu-H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771F1-15FC-4CFE-9569-DF689A5CFA30}" type="doc">
      <dgm:prSet loTypeId="urn:microsoft.com/office/officeart/2005/8/layout/arrow2" loCatId="process" qsTypeId="urn:microsoft.com/office/officeart/2005/8/quickstyle/simple1" qsCatId="simple" csTypeId="urn:microsoft.com/office/officeart/2005/8/colors/accent2_3" csCatId="accent2" phldr="1"/>
      <dgm:spPr/>
      <dgm:t>
        <a:bodyPr/>
        <a:lstStyle/>
        <a:p>
          <a:endParaRPr lang="hu-HU"/>
        </a:p>
      </dgm:t>
    </dgm:pt>
    <dgm:pt modelId="{042858B8-587B-4FCE-913B-672B8C920763}">
      <dgm:prSet phldrT="[Szöveg]"/>
      <dgm:spPr/>
      <dgm:t>
        <a:bodyPr/>
        <a:lstStyle/>
        <a:p>
          <a:r>
            <a:rPr lang="hu-HU" dirty="0" smtClean="0"/>
            <a:t>Gyakornok</a:t>
          </a:r>
          <a:endParaRPr lang="hu-HU" dirty="0"/>
        </a:p>
      </dgm:t>
    </dgm:pt>
    <dgm:pt modelId="{0501BCF3-9797-4958-9A37-93CFFD00C8F2}" type="parTrans" cxnId="{DC74B271-AC23-46E8-971B-4FD2167B3D32}">
      <dgm:prSet/>
      <dgm:spPr/>
      <dgm:t>
        <a:bodyPr/>
        <a:lstStyle/>
        <a:p>
          <a:endParaRPr lang="hu-HU"/>
        </a:p>
      </dgm:t>
    </dgm:pt>
    <dgm:pt modelId="{6379737B-6CB3-4675-A61D-DEF7AC3D9A27}" type="sibTrans" cxnId="{DC74B271-AC23-46E8-971B-4FD2167B3D32}">
      <dgm:prSet/>
      <dgm:spPr/>
      <dgm:t>
        <a:bodyPr/>
        <a:lstStyle/>
        <a:p>
          <a:endParaRPr lang="hu-HU"/>
        </a:p>
      </dgm:t>
    </dgm:pt>
    <dgm:pt modelId="{64FD3360-8509-4666-8794-7FB3DD5531CA}">
      <dgm:prSet phldrT="[Szöveg]"/>
      <dgm:spPr/>
      <dgm:t>
        <a:bodyPr/>
        <a:lstStyle/>
        <a:p>
          <a:r>
            <a:rPr lang="hu-HU" dirty="0" smtClean="0"/>
            <a:t>Pedagógus I.</a:t>
          </a:r>
          <a:endParaRPr lang="hu-HU" dirty="0"/>
        </a:p>
      </dgm:t>
    </dgm:pt>
    <dgm:pt modelId="{21CDC712-EB3A-4C56-B0E8-82DFE3A03D68}" type="parTrans" cxnId="{5913C4C5-5E15-49EE-985B-8A7FCE79F8DB}">
      <dgm:prSet/>
      <dgm:spPr/>
      <dgm:t>
        <a:bodyPr/>
        <a:lstStyle/>
        <a:p>
          <a:endParaRPr lang="hu-HU"/>
        </a:p>
      </dgm:t>
    </dgm:pt>
    <dgm:pt modelId="{BE772DBE-53E2-44B4-A77D-945948852648}" type="sibTrans" cxnId="{5913C4C5-5E15-49EE-985B-8A7FCE79F8DB}">
      <dgm:prSet/>
      <dgm:spPr/>
      <dgm:t>
        <a:bodyPr/>
        <a:lstStyle/>
        <a:p>
          <a:endParaRPr lang="hu-HU"/>
        </a:p>
      </dgm:t>
    </dgm:pt>
    <dgm:pt modelId="{E7090F96-D972-4439-BA51-843A38DE3DD8}">
      <dgm:prSet phldrT="[Szöveg]"/>
      <dgm:spPr/>
      <dgm:t>
        <a:bodyPr/>
        <a:lstStyle/>
        <a:p>
          <a:r>
            <a:rPr lang="hu-HU" dirty="0" smtClean="0"/>
            <a:t>Pedagógus 2.</a:t>
          </a:r>
          <a:endParaRPr lang="hu-HU" dirty="0"/>
        </a:p>
      </dgm:t>
    </dgm:pt>
    <dgm:pt modelId="{A0988F0E-40F1-434E-9B87-3E1E50823AD7}" type="parTrans" cxnId="{9686F4EE-0030-4BA4-823D-612DD84D5907}">
      <dgm:prSet/>
      <dgm:spPr/>
      <dgm:t>
        <a:bodyPr/>
        <a:lstStyle/>
        <a:p>
          <a:endParaRPr lang="hu-HU"/>
        </a:p>
      </dgm:t>
    </dgm:pt>
    <dgm:pt modelId="{AF0B4AB2-D3DC-4A25-A877-DBBA9A9C2787}" type="sibTrans" cxnId="{9686F4EE-0030-4BA4-823D-612DD84D5907}">
      <dgm:prSet/>
      <dgm:spPr/>
      <dgm:t>
        <a:bodyPr/>
        <a:lstStyle/>
        <a:p>
          <a:endParaRPr lang="hu-HU"/>
        </a:p>
      </dgm:t>
    </dgm:pt>
    <dgm:pt modelId="{C4C403A1-A32B-4254-A3FF-54CBF4976A77}">
      <dgm:prSet phldrT="[Szöveg]"/>
      <dgm:spPr/>
      <dgm:t>
        <a:bodyPr/>
        <a:lstStyle/>
        <a:p>
          <a:pPr algn="ctr"/>
          <a:r>
            <a:rPr lang="hu-HU" dirty="0" smtClean="0"/>
            <a:t>Mesterpedagógus / Kutató pedagógus</a:t>
          </a:r>
          <a:endParaRPr lang="hu-HU" dirty="0"/>
        </a:p>
      </dgm:t>
    </dgm:pt>
    <dgm:pt modelId="{F55A3F9A-D215-43D2-BF89-FB1FB52B2311}" type="parTrans" cxnId="{0B9252AE-1D10-413E-BAE0-8D507DC26200}">
      <dgm:prSet/>
      <dgm:spPr/>
      <dgm:t>
        <a:bodyPr/>
        <a:lstStyle/>
        <a:p>
          <a:endParaRPr lang="hu-HU"/>
        </a:p>
      </dgm:t>
    </dgm:pt>
    <dgm:pt modelId="{67D64E14-3B24-4250-B99F-1264F7308DE2}" type="sibTrans" cxnId="{0B9252AE-1D10-413E-BAE0-8D507DC26200}">
      <dgm:prSet/>
      <dgm:spPr/>
      <dgm:t>
        <a:bodyPr/>
        <a:lstStyle/>
        <a:p>
          <a:endParaRPr lang="hu-HU"/>
        </a:p>
      </dgm:t>
    </dgm:pt>
    <dgm:pt modelId="{38B40BF4-E498-4251-860B-F0A199EF83C7}" type="pres">
      <dgm:prSet presAssocID="{291771F1-15FC-4CFE-9569-DF689A5CFA30}" presName="arrowDiagram" presStyleCnt="0">
        <dgm:presLayoutVars>
          <dgm:chMax val="5"/>
          <dgm:dir/>
          <dgm:resizeHandles val="exact"/>
        </dgm:presLayoutVars>
      </dgm:prSet>
      <dgm:spPr/>
      <dgm:t>
        <a:bodyPr/>
        <a:lstStyle/>
        <a:p>
          <a:endParaRPr lang="hu-HU"/>
        </a:p>
      </dgm:t>
    </dgm:pt>
    <dgm:pt modelId="{CB490770-22BA-4CBA-AC09-38F081F7F1D2}" type="pres">
      <dgm:prSet presAssocID="{291771F1-15FC-4CFE-9569-DF689A5CFA30}" presName="arrow" presStyleLbl="bgShp" presStyleIdx="0" presStyleCnt="1" custLinFactNeighborX="-646" custLinFactNeighborY="1956"/>
      <dgm:spPr/>
      <dgm:t>
        <a:bodyPr/>
        <a:lstStyle/>
        <a:p>
          <a:endParaRPr lang="hu-HU"/>
        </a:p>
      </dgm:t>
    </dgm:pt>
    <dgm:pt modelId="{985474AE-2E97-4613-A9CC-A556D74A18EA}" type="pres">
      <dgm:prSet presAssocID="{291771F1-15FC-4CFE-9569-DF689A5CFA30}" presName="arrowDiagram4" presStyleCnt="0"/>
      <dgm:spPr/>
      <dgm:t>
        <a:bodyPr/>
        <a:lstStyle/>
        <a:p>
          <a:endParaRPr lang="hu-HU"/>
        </a:p>
      </dgm:t>
    </dgm:pt>
    <dgm:pt modelId="{22CF9D94-6C58-47D6-AC4F-107440F5188A}" type="pres">
      <dgm:prSet presAssocID="{042858B8-587B-4FCE-913B-672B8C920763}" presName="bullet4a" presStyleLbl="node1" presStyleIdx="0" presStyleCnt="4" custLinFactX="-120219" custLinFactY="100000" custLinFactNeighborX="-200000" custLinFactNeighborY="159638"/>
      <dgm:spPr/>
      <dgm:t>
        <a:bodyPr/>
        <a:lstStyle/>
        <a:p>
          <a:endParaRPr lang="hu-HU"/>
        </a:p>
      </dgm:t>
    </dgm:pt>
    <dgm:pt modelId="{3B3A6F58-7AB1-4995-9B63-AECB07893752}" type="pres">
      <dgm:prSet presAssocID="{042858B8-587B-4FCE-913B-672B8C920763}" presName="textBox4a" presStyleLbl="revTx" presStyleIdx="0" presStyleCnt="4" custScaleY="31883" custLinFactNeighborX="-30800" custLinFactNeighborY="12044">
        <dgm:presLayoutVars>
          <dgm:bulletEnabled val="1"/>
        </dgm:presLayoutVars>
      </dgm:prSet>
      <dgm:spPr/>
      <dgm:t>
        <a:bodyPr/>
        <a:lstStyle/>
        <a:p>
          <a:endParaRPr lang="hu-HU"/>
        </a:p>
      </dgm:t>
    </dgm:pt>
    <dgm:pt modelId="{2BA2040D-1AD7-49A2-964E-3D5BF6273F43}" type="pres">
      <dgm:prSet presAssocID="{64FD3360-8509-4666-8794-7FB3DD5531CA}" presName="bullet4b" presStyleLbl="node1" presStyleIdx="1" presStyleCnt="4" custLinFactX="-71483" custLinFactNeighborX="-100000" custLinFactNeighborY="89575"/>
      <dgm:spPr/>
      <dgm:t>
        <a:bodyPr/>
        <a:lstStyle/>
        <a:p>
          <a:endParaRPr lang="hu-HU"/>
        </a:p>
      </dgm:t>
    </dgm:pt>
    <dgm:pt modelId="{B6C9D713-45F5-4710-BE96-BD4A45BE0E7A}" type="pres">
      <dgm:prSet presAssocID="{64FD3360-8509-4666-8794-7FB3DD5531CA}" presName="textBox4b" presStyleLbl="revTx" presStyleIdx="1" presStyleCnt="4" custScaleY="25443" custLinFactNeighborX="-23140" custLinFactNeighborY="-26975">
        <dgm:presLayoutVars>
          <dgm:bulletEnabled val="1"/>
        </dgm:presLayoutVars>
      </dgm:prSet>
      <dgm:spPr/>
      <dgm:t>
        <a:bodyPr/>
        <a:lstStyle/>
        <a:p>
          <a:endParaRPr lang="hu-HU"/>
        </a:p>
      </dgm:t>
    </dgm:pt>
    <dgm:pt modelId="{13E848D9-D5C1-482B-9A3E-E75D03A96E10}" type="pres">
      <dgm:prSet presAssocID="{E7090F96-D972-4439-BA51-843A38DE3DD8}" presName="bullet4c" presStyleLbl="node1" presStyleIdx="2" presStyleCnt="4" custLinFactNeighborX="-73269" custLinFactNeighborY="21083"/>
      <dgm:spPr/>
      <dgm:t>
        <a:bodyPr/>
        <a:lstStyle/>
        <a:p>
          <a:endParaRPr lang="hu-HU"/>
        </a:p>
      </dgm:t>
    </dgm:pt>
    <dgm:pt modelId="{055D492F-E2AA-4C86-AF21-21A58EFDF8E7}" type="pres">
      <dgm:prSet presAssocID="{E7090F96-D972-4439-BA51-843A38DE3DD8}" presName="textBox4c" presStyleLbl="revTx" presStyleIdx="2" presStyleCnt="4" custScaleX="128463" custScaleY="20173" custLinFactNeighborX="-5410" custLinFactNeighborY="-32645">
        <dgm:presLayoutVars>
          <dgm:bulletEnabled val="1"/>
        </dgm:presLayoutVars>
      </dgm:prSet>
      <dgm:spPr/>
      <dgm:t>
        <a:bodyPr/>
        <a:lstStyle/>
        <a:p>
          <a:endParaRPr lang="hu-HU"/>
        </a:p>
      </dgm:t>
    </dgm:pt>
    <dgm:pt modelId="{85B8B78F-CF3A-4B45-849F-B8B7CC47435B}" type="pres">
      <dgm:prSet presAssocID="{C4C403A1-A32B-4254-A3FF-54CBF4976A77}" presName="bullet4d" presStyleLbl="node1" presStyleIdx="3" presStyleCnt="4"/>
      <dgm:spPr/>
      <dgm:t>
        <a:bodyPr/>
        <a:lstStyle/>
        <a:p>
          <a:endParaRPr lang="hu-HU"/>
        </a:p>
      </dgm:t>
    </dgm:pt>
    <dgm:pt modelId="{BE0F0F8B-C069-4544-AD13-84DD36C60632}" type="pres">
      <dgm:prSet presAssocID="{C4C403A1-A32B-4254-A3FF-54CBF4976A77}" presName="textBox4d" presStyleLbl="revTx" presStyleIdx="3" presStyleCnt="4" custScaleX="150658" custScaleY="19521" custLinFactNeighborX="36326" custLinFactNeighborY="-37108">
        <dgm:presLayoutVars>
          <dgm:bulletEnabled val="1"/>
        </dgm:presLayoutVars>
      </dgm:prSet>
      <dgm:spPr/>
      <dgm:t>
        <a:bodyPr/>
        <a:lstStyle/>
        <a:p>
          <a:endParaRPr lang="hu-HU"/>
        </a:p>
      </dgm:t>
    </dgm:pt>
  </dgm:ptLst>
  <dgm:cxnLst>
    <dgm:cxn modelId="{9686F4EE-0030-4BA4-823D-612DD84D5907}" srcId="{291771F1-15FC-4CFE-9569-DF689A5CFA30}" destId="{E7090F96-D972-4439-BA51-843A38DE3DD8}" srcOrd="2" destOrd="0" parTransId="{A0988F0E-40F1-434E-9B87-3E1E50823AD7}" sibTransId="{AF0B4AB2-D3DC-4A25-A877-DBBA9A9C2787}"/>
    <dgm:cxn modelId="{0B9252AE-1D10-413E-BAE0-8D507DC26200}" srcId="{291771F1-15FC-4CFE-9569-DF689A5CFA30}" destId="{C4C403A1-A32B-4254-A3FF-54CBF4976A77}" srcOrd="3" destOrd="0" parTransId="{F55A3F9A-D215-43D2-BF89-FB1FB52B2311}" sibTransId="{67D64E14-3B24-4250-B99F-1264F7308DE2}"/>
    <dgm:cxn modelId="{A7DBC564-08FE-4A25-AE6E-1E4B691BAD26}" type="presOf" srcId="{291771F1-15FC-4CFE-9569-DF689A5CFA30}" destId="{38B40BF4-E498-4251-860B-F0A199EF83C7}" srcOrd="0" destOrd="0" presId="urn:microsoft.com/office/officeart/2005/8/layout/arrow2"/>
    <dgm:cxn modelId="{83C0703A-0CF0-4B99-9FD1-5CC3A9138E84}" type="presOf" srcId="{E7090F96-D972-4439-BA51-843A38DE3DD8}" destId="{055D492F-E2AA-4C86-AF21-21A58EFDF8E7}" srcOrd="0" destOrd="0" presId="urn:microsoft.com/office/officeart/2005/8/layout/arrow2"/>
    <dgm:cxn modelId="{211CCC1B-81C9-4650-A3EE-95868AB37590}" type="presOf" srcId="{64FD3360-8509-4666-8794-7FB3DD5531CA}" destId="{B6C9D713-45F5-4710-BE96-BD4A45BE0E7A}" srcOrd="0" destOrd="0" presId="urn:microsoft.com/office/officeart/2005/8/layout/arrow2"/>
    <dgm:cxn modelId="{B3F39D52-92AC-4A28-A04F-5D9381E5EE37}" type="presOf" srcId="{042858B8-587B-4FCE-913B-672B8C920763}" destId="{3B3A6F58-7AB1-4995-9B63-AECB07893752}" srcOrd="0" destOrd="0" presId="urn:microsoft.com/office/officeart/2005/8/layout/arrow2"/>
    <dgm:cxn modelId="{B7D8DBEA-7BEC-40B4-A5F0-B24E5645A661}" type="presOf" srcId="{C4C403A1-A32B-4254-A3FF-54CBF4976A77}" destId="{BE0F0F8B-C069-4544-AD13-84DD36C60632}" srcOrd="0" destOrd="0" presId="urn:microsoft.com/office/officeart/2005/8/layout/arrow2"/>
    <dgm:cxn modelId="{5913C4C5-5E15-49EE-985B-8A7FCE79F8DB}" srcId="{291771F1-15FC-4CFE-9569-DF689A5CFA30}" destId="{64FD3360-8509-4666-8794-7FB3DD5531CA}" srcOrd="1" destOrd="0" parTransId="{21CDC712-EB3A-4C56-B0E8-82DFE3A03D68}" sibTransId="{BE772DBE-53E2-44B4-A77D-945948852648}"/>
    <dgm:cxn modelId="{DC74B271-AC23-46E8-971B-4FD2167B3D32}" srcId="{291771F1-15FC-4CFE-9569-DF689A5CFA30}" destId="{042858B8-587B-4FCE-913B-672B8C920763}" srcOrd="0" destOrd="0" parTransId="{0501BCF3-9797-4958-9A37-93CFFD00C8F2}" sibTransId="{6379737B-6CB3-4675-A61D-DEF7AC3D9A27}"/>
    <dgm:cxn modelId="{D3E43C43-2B94-4A88-A00A-5F379AE401F8}" type="presParOf" srcId="{38B40BF4-E498-4251-860B-F0A199EF83C7}" destId="{CB490770-22BA-4CBA-AC09-38F081F7F1D2}" srcOrd="0" destOrd="0" presId="urn:microsoft.com/office/officeart/2005/8/layout/arrow2"/>
    <dgm:cxn modelId="{5BF60FE3-7412-417C-84F0-08C5877EE532}" type="presParOf" srcId="{38B40BF4-E498-4251-860B-F0A199EF83C7}" destId="{985474AE-2E97-4613-A9CC-A556D74A18EA}" srcOrd="1" destOrd="0" presId="urn:microsoft.com/office/officeart/2005/8/layout/arrow2"/>
    <dgm:cxn modelId="{6E2F602A-1F61-4EA5-8219-D6FA069E3CB4}" type="presParOf" srcId="{985474AE-2E97-4613-A9CC-A556D74A18EA}" destId="{22CF9D94-6C58-47D6-AC4F-107440F5188A}" srcOrd="0" destOrd="0" presId="urn:microsoft.com/office/officeart/2005/8/layout/arrow2"/>
    <dgm:cxn modelId="{2390D5A1-E3ED-4A19-B550-06F94EB4ACAA}" type="presParOf" srcId="{985474AE-2E97-4613-A9CC-A556D74A18EA}" destId="{3B3A6F58-7AB1-4995-9B63-AECB07893752}" srcOrd="1" destOrd="0" presId="urn:microsoft.com/office/officeart/2005/8/layout/arrow2"/>
    <dgm:cxn modelId="{8D4E10FB-4E9B-45E0-AF06-317EBAD84B2B}" type="presParOf" srcId="{985474AE-2E97-4613-A9CC-A556D74A18EA}" destId="{2BA2040D-1AD7-49A2-964E-3D5BF6273F43}" srcOrd="2" destOrd="0" presId="urn:microsoft.com/office/officeart/2005/8/layout/arrow2"/>
    <dgm:cxn modelId="{B33639F4-D233-4408-AE41-43BD73EA0928}" type="presParOf" srcId="{985474AE-2E97-4613-A9CC-A556D74A18EA}" destId="{B6C9D713-45F5-4710-BE96-BD4A45BE0E7A}" srcOrd="3" destOrd="0" presId="urn:microsoft.com/office/officeart/2005/8/layout/arrow2"/>
    <dgm:cxn modelId="{055D3748-951F-414D-AF34-6597A48CA685}" type="presParOf" srcId="{985474AE-2E97-4613-A9CC-A556D74A18EA}" destId="{13E848D9-D5C1-482B-9A3E-E75D03A96E10}" srcOrd="4" destOrd="0" presId="urn:microsoft.com/office/officeart/2005/8/layout/arrow2"/>
    <dgm:cxn modelId="{7C5F6FBA-F8D2-4192-B044-B274219AE153}" type="presParOf" srcId="{985474AE-2E97-4613-A9CC-A556D74A18EA}" destId="{055D492F-E2AA-4C86-AF21-21A58EFDF8E7}" srcOrd="5" destOrd="0" presId="urn:microsoft.com/office/officeart/2005/8/layout/arrow2"/>
    <dgm:cxn modelId="{A2A16AB3-9E0D-47E9-810F-5F33CF5A9BCF}" type="presParOf" srcId="{985474AE-2E97-4613-A9CC-A556D74A18EA}" destId="{85B8B78F-CF3A-4B45-849F-B8B7CC47435B}" srcOrd="6" destOrd="0" presId="urn:microsoft.com/office/officeart/2005/8/layout/arrow2"/>
    <dgm:cxn modelId="{232D92D4-C420-47EB-AF10-415A394CCB1E}" type="presParOf" srcId="{985474AE-2E97-4613-A9CC-A556D74A18EA}" destId="{BE0F0F8B-C069-4544-AD13-84DD36C60632}"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B2187-3CCE-4E18-8CCC-E485086876F5}" type="doc">
      <dgm:prSet loTypeId="urn:microsoft.com/office/officeart/2005/8/layout/process3" loCatId="process" qsTypeId="urn:microsoft.com/office/officeart/2005/8/quickstyle/simple1#1" qsCatId="simple" csTypeId="urn:microsoft.com/office/officeart/2005/8/colors/accent1_2#1" csCatId="accent1" phldr="1"/>
      <dgm:spPr/>
      <dgm:t>
        <a:bodyPr/>
        <a:lstStyle/>
        <a:p>
          <a:endParaRPr lang="en-US"/>
        </a:p>
      </dgm:t>
    </dgm:pt>
    <dgm:pt modelId="{E70EC4F7-05FA-4D71-A023-C8066130066B}">
      <dgm:prSet phldrT="[Text]"/>
      <dgm:spPr/>
      <dgm:t>
        <a:bodyPr/>
        <a:lstStyle/>
        <a:p>
          <a:r>
            <a:rPr lang="hu-HU" b="1"/>
            <a:t>Minőségcélok</a:t>
          </a:r>
          <a:endParaRPr lang="en-US" b="1"/>
        </a:p>
      </dgm:t>
    </dgm:pt>
    <dgm:pt modelId="{0BBB4E9F-3787-4D66-AB13-57E261E893B7}" type="parTrans" cxnId="{A55ADE10-CB46-4156-BFD2-A97FFB29D6E6}">
      <dgm:prSet/>
      <dgm:spPr/>
      <dgm:t>
        <a:bodyPr/>
        <a:lstStyle/>
        <a:p>
          <a:endParaRPr lang="en-US"/>
        </a:p>
      </dgm:t>
    </dgm:pt>
    <dgm:pt modelId="{C4D4F293-F743-4D18-9B38-89F634136685}" type="sibTrans" cxnId="{A55ADE10-CB46-4156-BFD2-A97FFB29D6E6}">
      <dgm:prSet/>
      <dgm:spPr/>
      <dgm:t>
        <a:bodyPr/>
        <a:lstStyle/>
        <a:p>
          <a:endParaRPr lang="en-US"/>
        </a:p>
      </dgm:t>
    </dgm:pt>
    <dgm:pt modelId="{77FB643F-3CAA-4E12-AA3C-84F465E4C5DE}">
      <dgm:prSet phldrT="[Text]"/>
      <dgm:spPr/>
      <dgm:t>
        <a:bodyPr/>
        <a:lstStyle/>
        <a:p>
          <a:r>
            <a:rPr lang="hu-HU" b="1" dirty="0"/>
            <a:t>Eredményes, folyamatos szakmai fejlődésre képes pedagógusok képzése </a:t>
          </a:r>
          <a:endParaRPr lang="en-US" b="1" dirty="0"/>
        </a:p>
      </dgm:t>
    </dgm:pt>
    <dgm:pt modelId="{4C2D63A3-8CED-44B3-BFBF-E19D8150867F}" type="parTrans" cxnId="{E49D8180-FB6A-4D5E-A653-24C62019BF31}">
      <dgm:prSet/>
      <dgm:spPr/>
      <dgm:t>
        <a:bodyPr/>
        <a:lstStyle/>
        <a:p>
          <a:endParaRPr lang="en-US"/>
        </a:p>
      </dgm:t>
    </dgm:pt>
    <dgm:pt modelId="{553AE701-4A8F-431D-AF89-DC45AA660AC8}" type="sibTrans" cxnId="{E49D8180-FB6A-4D5E-A653-24C62019BF31}">
      <dgm:prSet/>
      <dgm:spPr/>
      <dgm:t>
        <a:bodyPr/>
        <a:lstStyle/>
        <a:p>
          <a:endParaRPr lang="en-US"/>
        </a:p>
      </dgm:t>
    </dgm:pt>
    <dgm:pt modelId="{003EBE3A-8548-4AFA-A470-54FF0862A189}">
      <dgm:prSet phldrT="[Text]"/>
      <dgm:spPr/>
      <dgm:t>
        <a:bodyPr/>
        <a:lstStyle/>
        <a:p>
          <a:r>
            <a:rPr lang="hu-HU" b="1"/>
            <a:t>Bemenet és kontextus</a:t>
          </a:r>
          <a:endParaRPr lang="en-US" b="1"/>
        </a:p>
      </dgm:t>
    </dgm:pt>
    <dgm:pt modelId="{10E3E110-B4BD-4CF9-A216-B0053A7AE35D}" type="parTrans" cxnId="{305F4F5A-8ECB-4F09-AA13-8830FE3E317F}">
      <dgm:prSet/>
      <dgm:spPr/>
      <dgm:t>
        <a:bodyPr/>
        <a:lstStyle/>
        <a:p>
          <a:endParaRPr lang="en-US"/>
        </a:p>
      </dgm:t>
    </dgm:pt>
    <dgm:pt modelId="{716A760B-AF05-4EA8-90DF-7DDCAC9D479F}" type="sibTrans" cxnId="{305F4F5A-8ECB-4F09-AA13-8830FE3E317F}">
      <dgm:prSet/>
      <dgm:spPr/>
      <dgm:t>
        <a:bodyPr/>
        <a:lstStyle/>
        <a:p>
          <a:endParaRPr lang="en-US"/>
        </a:p>
      </dgm:t>
    </dgm:pt>
    <dgm:pt modelId="{D03AAAD5-B087-4242-8E35-E2325332A27A}">
      <dgm:prSet phldrT="[Text]"/>
      <dgm:spPr/>
      <dgm:t>
        <a:bodyPr/>
        <a:lstStyle/>
        <a:p>
          <a:r>
            <a:rPr lang="hu-HU" b="1"/>
            <a:t>A képzési program koncepcionális kerete </a:t>
          </a:r>
          <a:endParaRPr lang="en-US" b="1"/>
        </a:p>
      </dgm:t>
    </dgm:pt>
    <dgm:pt modelId="{B5BAAB81-F9FC-4420-8006-619D8CDDD6B7}" type="parTrans" cxnId="{6D4DC528-537A-4740-A111-606062772142}">
      <dgm:prSet/>
      <dgm:spPr/>
      <dgm:t>
        <a:bodyPr/>
        <a:lstStyle/>
        <a:p>
          <a:endParaRPr lang="en-US"/>
        </a:p>
      </dgm:t>
    </dgm:pt>
    <dgm:pt modelId="{E21B8AE7-9F9E-4B1B-9D8D-95E048A0EC3E}" type="sibTrans" cxnId="{6D4DC528-537A-4740-A111-606062772142}">
      <dgm:prSet/>
      <dgm:spPr/>
      <dgm:t>
        <a:bodyPr/>
        <a:lstStyle/>
        <a:p>
          <a:endParaRPr lang="en-US"/>
        </a:p>
      </dgm:t>
    </dgm:pt>
    <dgm:pt modelId="{C1762B91-8A37-4C80-B8C1-66E36935F710}">
      <dgm:prSet phldrT="[Text]"/>
      <dgm:spPr/>
      <dgm:t>
        <a:bodyPr/>
        <a:lstStyle/>
        <a:p>
          <a:r>
            <a:rPr lang="hu-HU" b="1"/>
            <a:t>Folyamatok</a:t>
          </a:r>
          <a:endParaRPr lang="en-US" b="1"/>
        </a:p>
      </dgm:t>
    </dgm:pt>
    <dgm:pt modelId="{45EAB0CF-552B-4F80-A923-1F42AD0353B0}" type="parTrans" cxnId="{C6A86460-D113-4B56-A33F-DDC62A07494F}">
      <dgm:prSet/>
      <dgm:spPr/>
      <dgm:t>
        <a:bodyPr/>
        <a:lstStyle/>
        <a:p>
          <a:endParaRPr lang="en-US"/>
        </a:p>
      </dgm:t>
    </dgm:pt>
    <dgm:pt modelId="{392CEC6D-FAD5-4CE6-ABB8-9A2393E90B6E}" type="sibTrans" cxnId="{C6A86460-D113-4B56-A33F-DDC62A07494F}">
      <dgm:prSet/>
      <dgm:spPr/>
      <dgm:t>
        <a:bodyPr/>
        <a:lstStyle/>
        <a:p>
          <a:endParaRPr lang="en-US"/>
        </a:p>
      </dgm:t>
    </dgm:pt>
    <dgm:pt modelId="{EDAAD614-0DEC-4A14-A97C-86FBAC089DF7}">
      <dgm:prSet phldrT="[Text]"/>
      <dgm:spPr/>
      <dgm:t>
        <a:bodyPr/>
        <a:lstStyle/>
        <a:p>
          <a:r>
            <a:rPr lang="hu-HU" b="1"/>
            <a:t>A pedagógusjelöltek minőségi tanulását támogató folyamatok</a:t>
          </a:r>
          <a:endParaRPr lang="en-US" b="1"/>
        </a:p>
      </dgm:t>
    </dgm:pt>
    <dgm:pt modelId="{D826C920-BD99-4437-9CE8-8C1F36971B6D}" type="parTrans" cxnId="{7E735CBF-D2E6-48A1-BCA2-58DA8A27A279}">
      <dgm:prSet/>
      <dgm:spPr/>
      <dgm:t>
        <a:bodyPr/>
        <a:lstStyle/>
        <a:p>
          <a:endParaRPr lang="en-US"/>
        </a:p>
      </dgm:t>
    </dgm:pt>
    <dgm:pt modelId="{4D3AE9C0-8FAC-4081-9F79-9B6C8E0832FF}" type="sibTrans" cxnId="{7E735CBF-D2E6-48A1-BCA2-58DA8A27A279}">
      <dgm:prSet/>
      <dgm:spPr/>
      <dgm:t>
        <a:bodyPr/>
        <a:lstStyle/>
        <a:p>
          <a:endParaRPr lang="en-US"/>
        </a:p>
      </dgm:t>
    </dgm:pt>
    <dgm:pt modelId="{253F2C03-7D93-49FA-AE83-F48469F3B844}">
      <dgm:prSet/>
      <dgm:spPr/>
      <dgm:t>
        <a:bodyPr/>
        <a:lstStyle/>
        <a:p>
          <a:r>
            <a:rPr lang="hu-HU" b="1"/>
            <a:t>Az érintettek elégedettségének növelése </a:t>
          </a:r>
          <a:endParaRPr lang="en-US" b="1"/>
        </a:p>
      </dgm:t>
    </dgm:pt>
    <dgm:pt modelId="{D390597B-40D6-4B2F-929E-3FFC025C7381}" type="parTrans" cxnId="{577A2EA0-037D-4EAF-B213-E58655B5C3AB}">
      <dgm:prSet/>
      <dgm:spPr/>
      <dgm:t>
        <a:bodyPr/>
        <a:lstStyle/>
        <a:p>
          <a:endParaRPr lang="en-US"/>
        </a:p>
      </dgm:t>
    </dgm:pt>
    <dgm:pt modelId="{62BF63A7-A0D3-40C1-97EE-8576820CD8CE}" type="sibTrans" cxnId="{577A2EA0-037D-4EAF-B213-E58655B5C3AB}">
      <dgm:prSet/>
      <dgm:spPr/>
      <dgm:t>
        <a:bodyPr/>
        <a:lstStyle/>
        <a:p>
          <a:endParaRPr lang="en-US"/>
        </a:p>
      </dgm:t>
    </dgm:pt>
    <dgm:pt modelId="{4A56B7E2-FA7B-4C59-860E-A75FDDF1C06D}">
      <dgm:prSet/>
      <dgm:spPr/>
      <dgm:t>
        <a:bodyPr/>
        <a:lstStyle/>
        <a:p>
          <a:r>
            <a:rPr lang="hu-HU" b="1"/>
            <a:t>A képzés fenntarthatósága, hatékonysága </a:t>
          </a:r>
          <a:endParaRPr lang="en-US" b="1"/>
        </a:p>
      </dgm:t>
    </dgm:pt>
    <dgm:pt modelId="{E949FF50-23BE-4C02-8C36-10788EED2838}" type="parTrans" cxnId="{BE71C891-0BB0-46F7-BE62-B02F88314CA7}">
      <dgm:prSet/>
      <dgm:spPr/>
      <dgm:t>
        <a:bodyPr/>
        <a:lstStyle/>
        <a:p>
          <a:endParaRPr lang="en-US"/>
        </a:p>
      </dgm:t>
    </dgm:pt>
    <dgm:pt modelId="{28582229-B658-460E-B95C-4DC552374E64}" type="sibTrans" cxnId="{BE71C891-0BB0-46F7-BE62-B02F88314CA7}">
      <dgm:prSet/>
      <dgm:spPr/>
      <dgm:t>
        <a:bodyPr/>
        <a:lstStyle/>
        <a:p>
          <a:endParaRPr lang="en-US"/>
        </a:p>
      </dgm:t>
    </dgm:pt>
    <dgm:pt modelId="{F9057CD0-5A95-4ED8-8470-F8A8BD896868}">
      <dgm:prSet/>
      <dgm:spPr/>
      <dgm:t>
        <a:bodyPr/>
        <a:lstStyle/>
        <a:p>
          <a:r>
            <a:rPr lang="hu-HU" b="1"/>
            <a:t>Speciális intézményi célok </a:t>
          </a:r>
          <a:endParaRPr lang="en-US" b="1"/>
        </a:p>
      </dgm:t>
    </dgm:pt>
    <dgm:pt modelId="{B279DC98-F527-4B99-AFB0-198CB542098F}" type="parTrans" cxnId="{62DFA6B3-CCEA-4C63-9FEB-3F7B0E9A489C}">
      <dgm:prSet/>
      <dgm:spPr/>
      <dgm:t>
        <a:bodyPr/>
        <a:lstStyle/>
        <a:p>
          <a:endParaRPr lang="en-US"/>
        </a:p>
      </dgm:t>
    </dgm:pt>
    <dgm:pt modelId="{D6B46867-13DE-493D-B209-FFD3EA7E2CCB}" type="sibTrans" cxnId="{62DFA6B3-CCEA-4C63-9FEB-3F7B0E9A489C}">
      <dgm:prSet/>
      <dgm:spPr/>
      <dgm:t>
        <a:bodyPr/>
        <a:lstStyle/>
        <a:p>
          <a:endParaRPr lang="en-US"/>
        </a:p>
      </dgm:t>
    </dgm:pt>
    <dgm:pt modelId="{670BD19D-0159-484C-9FBC-529B7347A81E}">
      <dgm:prSet/>
      <dgm:spPr/>
      <dgm:t>
        <a:bodyPr/>
        <a:lstStyle/>
        <a:p>
          <a:r>
            <a:rPr lang="hu-HU" b="1"/>
            <a:t>A képzési program felépítése, tartalma</a:t>
          </a:r>
          <a:endParaRPr lang="en-US" b="1"/>
        </a:p>
      </dgm:t>
    </dgm:pt>
    <dgm:pt modelId="{B4917811-82B4-4A75-BAFB-C77E4F2A49E9}" type="parTrans" cxnId="{006700A4-D169-4FA5-8F6C-4BF5571BF569}">
      <dgm:prSet/>
      <dgm:spPr/>
      <dgm:t>
        <a:bodyPr/>
        <a:lstStyle/>
        <a:p>
          <a:endParaRPr lang="en-US"/>
        </a:p>
      </dgm:t>
    </dgm:pt>
    <dgm:pt modelId="{236B5CDE-4D38-4189-A653-2EEAE48F1E40}" type="sibTrans" cxnId="{006700A4-D169-4FA5-8F6C-4BF5571BF569}">
      <dgm:prSet/>
      <dgm:spPr/>
      <dgm:t>
        <a:bodyPr/>
        <a:lstStyle/>
        <a:p>
          <a:endParaRPr lang="en-US"/>
        </a:p>
      </dgm:t>
    </dgm:pt>
    <dgm:pt modelId="{BFBB6A0A-525C-44E8-A5BB-60FD889805EC}">
      <dgm:prSet/>
      <dgm:spPr/>
      <dgm:t>
        <a:bodyPr/>
        <a:lstStyle/>
        <a:p>
          <a:r>
            <a:rPr lang="hu-HU" b="1"/>
            <a:t>Humánerőforrás </a:t>
          </a:r>
          <a:endParaRPr lang="en-US" b="1"/>
        </a:p>
      </dgm:t>
    </dgm:pt>
    <dgm:pt modelId="{5A677792-B7CB-428B-9B16-6A9BE6FFA158}" type="parTrans" cxnId="{7169B6D8-0EE8-410A-B39F-34E129EC1C6B}">
      <dgm:prSet/>
      <dgm:spPr/>
      <dgm:t>
        <a:bodyPr/>
        <a:lstStyle/>
        <a:p>
          <a:endParaRPr lang="en-US"/>
        </a:p>
      </dgm:t>
    </dgm:pt>
    <dgm:pt modelId="{1A4DD6E6-8938-4B51-B9D1-56BCE3FE52CC}" type="sibTrans" cxnId="{7169B6D8-0EE8-410A-B39F-34E129EC1C6B}">
      <dgm:prSet/>
      <dgm:spPr/>
      <dgm:t>
        <a:bodyPr/>
        <a:lstStyle/>
        <a:p>
          <a:endParaRPr lang="en-US"/>
        </a:p>
      </dgm:t>
    </dgm:pt>
    <dgm:pt modelId="{DC1CA541-9FE0-48C2-AA16-154E9C9B6F4B}">
      <dgm:prSet/>
      <dgm:spPr/>
      <dgm:t>
        <a:bodyPr/>
        <a:lstStyle/>
        <a:p>
          <a:r>
            <a:rPr lang="hu-HU" b="1"/>
            <a:t>Szervezeti és vezetési feltételek </a:t>
          </a:r>
          <a:endParaRPr lang="en-US" b="1"/>
        </a:p>
      </dgm:t>
    </dgm:pt>
    <dgm:pt modelId="{7B798C16-BC29-4B5C-B038-B71F467287AF}" type="parTrans" cxnId="{8019AAE6-4C37-476A-AB7A-DDCE39CB4871}">
      <dgm:prSet/>
      <dgm:spPr/>
      <dgm:t>
        <a:bodyPr/>
        <a:lstStyle/>
        <a:p>
          <a:endParaRPr lang="en-US"/>
        </a:p>
      </dgm:t>
    </dgm:pt>
    <dgm:pt modelId="{082E2046-CE3E-4606-84DA-CF4D5F3C0F20}" type="sibTrans" cxnId="{8019AAE6-4C37-476A-AB7A-DDCE39CB4871}">
      <dgm:prSet/>
      <dgm:spPr/>
      <dgm:t>
        <a:bodyPr/>
        <a:lstStyle/>
        <a:p>
          <a:endParaRPr lang="en-US"/>
        </a:p>
      </dgm:t>
    </dgm:pt>
    <dgm:pt modelId="{8BD8DBE5-A9A8-4719-B363-DEABF5B6C77A}">
      <dgm:prSet/>
      <dgm:spPr/>
      <dgm:t>
        <a:bodyPr/>
        <a:lstStyle/>
        <a:p>
          <a:r>
            <a:rPr lang="hu-HU" b="1"/>
            <a:t>Infrastrukturális, tárgyi, pénzügyi feltételek </a:t>
          </a:r>
          <a:endParaRPr lang="en-US" b="1"/>
        </a:p>
      </dgm:t>
    </dgm:pt>
    <dgm:pt modelId="{A5CF97EF-BDFB-423D-9E07-144BD91003B0}" type="parTrans" cxnId="{9E1B9F8A-136E-4A44-B66C-EE5DD11421EB}">
      <dgm:prSet/>
      <dgm:spPr/>
      <dgm:t>
        <a:bodyPr/>
        <a:lstStyle/>
        <a:p>
          <a:endParaRPr lang="en-US"/>
        </a:p>
      </dgm:t>
    </dgm:pt>
    <dgm:pt modelId="{4C589318-43BE-4E2D-9034-3C8FF4E6C9A2}" type="sibTrans" cxnId="{9E1B9F8A-136E-4A44-B66C-EE5DD11421EB}">
      <dgm:prSet/>
      <dgm:spPr/>
      <dgm:t>
        <a:bodyPr/>
        <a:lstStyle/>
        <a:p>
          <a:endParaRPr lang="en-US"/>
        </a:p>
      </dgm:t>
    </dgm:pt>
    <dgm:pt modelId="{37E3BE95-3329-40D8-9742-C0891C9A8EA9}">
      <dgm:prSet/>
      <dgm:spPr/>
      <dgm:t>
        <a:bodyPr/>
        <a:lstStyle/>
        <a:p>
          <a:r>
            <a:rPr lang="hu-HU" b="1"/>
            <a:t>Kimenetek, eredmények</a:t>
          </a:r>
          <a:endParaRPr lang="en-US" b="1"/>
        </a:p>
      </dgm:t>
    </dgm:pt>
    <dgm:pt modelId="{5B7A84F2-E762-44F7-B02E-DC238CD37095}" type="parTrans" cxnId="{D9766DED-EFE7-41F1-939F-ADBA4DF36945}">
      <dgm:prSet/>
      <dgm:spPr/>
      <dgm:t>
        <a:bodyPr/>
        <a:lstStyle/>
        <a:p>
          <a:endParaRPr lang="en-US"/>
        </a:p>
      </dgm:t>
    </dgm:pt>
    <dgm:pt modelId="{21BDB38A-BE16-4F48-A042-48FF427CC841}" type="sibTrans" cxnId="{D9766DED-EFE7-41F1-939F-ADBA4DF36945}">
      <dgm:prSet/>
      <dgm:spPr/>
      <dgm:t>
        <a:bodyPr/>
        <a:lstStyle/>
        <a:p>
          <a:endParaRPr lang="en-US"/>
        </a:p>
      </dgm:t>
    </dgm:pt>
    <dgm:pt modelId="{0F04D924-E151-4671-8002-26229EFEEAE3}">
      <dgm:prSet/>
      <dgm:spPr/>
      <dgm:t>
        <a:bodyPr/>
        <a:lstStyle/>
        <a:p>
          <a:r>
            <a:rPr lang="hu-HU" b="1"/>
            <a:t>Az elvárt tanulási eredmények ellenőrzése, mérése </a:t>
          </a:r>
          <a:endParaRPr lang="en-US" b="1"/>
        </a:p>
      </dgm:t>
    </dgm:pt>
    <dgm:pt modelId="{79585CF1-36F0-4B35-B2DF-FA599D2118FE}" type="parTrans" cxnId="{877C960E-BFF2-4A80-B773-DB8384AD4EF3}">
      <dgm:prSet/>
      <dgm:spPr/>
      <dgm:t>
        <a:bodyPr/>
        <a:lstStyle/>
        <a:p>
          <a:endParaRPr lang="en-US"/>
        </a:p>
      </dgm:t>
    </dgm:pt>
    <dgm:pt modelId="{9F0CDBAB-A657-4980-BAEF-1BE603BD8A60}" type="sibTrans" cxnId="{877C960E-BFF2-4A80-B773-DB8384AD4EF3}">
      <dgm:prSet/>
      <dgm:spPr/>
      <dgm:t>
        <a:bodyPr/>
        <a:lstStyle/>
        <a:p>
          <a:endParaRPr lang="en-US"/>
        </a:p>
      </dgm:t>
    </dgm:pt>
    <dgm:pt modelId="{1D735CFB-54F2-4333-BAC7-F8E9E002B8D0}">
      <dgm:prSet/>
      <dgm:spPr/>
      <dgm:t>
        <a:bodyPr/>
        <a:lstStyle/>
        <a:p>
          <a:r>
            <a:rPr lang="hu-HU" b="1"/>
            <a:t>A képzés munkaerőpiaci relevanciája </a:t>
          </a:r>
          <a:endParaRPr lang="en-US" b="1"/>
        </a:p>
      </dgm:t>
    </dgm:pt>
    <dgm:pt modelId="{64FCD81E-2A91-44B2-9643-73AB63E6015E}" type="parTrans" cxnId="{0545F6FF-EB0D-40AF-A402-DBB492CFFD55}">
      <dgm:prSet/>
      <dgm:spPr/>
      <dgm:t>
        <a:bodyPr/>
        <a:lstStyle/>
        <a:p>
          <a:endParaRPr lang="en-US"/>
        </a:p>
      </dgm:t>
    </dgm:pt>
    <dgm:pt modelId="{1CF8BB45-DEFE-4F52-88E7-7785721BB77F}" type="sibTrans" cxnId="{0545F6FF-EB0D-40AF-A402-DBB492CFFD55}">
      <dgm:prSet/>
      <dgm:spPr/>
      <dgm:t>
        <a:bodyPr/>
        <a:lstStyle/>
        <a:p>
          <a:endParaRPr lang="en-US"/>
        </a:p>
      </dgm:t>
    </dgm:pt>
    <dgm:pt modelId="{D2E5008C-5123-4C97-92A1-7C4CF7F20B24}">
      <dgm:prSet/>
      <dgm:spPr/>
      <dgm:t>
        <a:bodyPr/>
        <a:lstStyle/>
        <a:p>
          <a:r>
            <a:rPr lang="hu-HU" b="1"/>
            <a:t>Elégedettség </a:t>
          </a:r>
          <a:endParaRPr lang="en-US" b="1"/>
        </a:p>
      </dgm:t>
    </dgm:pt>
    <dgm:pt modelId="{BEA837BA-2508-4D1F-96AF-C93AD5F88243}" type="parTrans" cxnId="{F4D1DE33-575F-4D5A-B993-8E714DAF32D8}">
      <dgm:prSet/>
      <dgm:spPr/>
      <dgm:t>
        <a:bodyPr/>
        <a:lstStyle/>
        <a:p>
          <a:endParaRPr lang="en-US"/>
        </a:p>
      </dgm:t>
    </dgm:pt>
    <dgm:pt modelId="{EED237AE-31A7-44AA-89C6-584ED17EDFEB}" type="sibTrans" cxnId="{F4D1DE33-575F-4D5A-B993-8E714DAF32D8}">
      <dgm:prSet/>
      <dgm:spPr/>
      <dgm:t>
        <a:bodyPr/>
        <a:lstStyle/>
        <a:p>
          <a:endParaRPr lang="en-US"/>
        </a:p>
      </dgm:t>
    </dgm:pt>
    <dgm:pt modelId="{E16F6387-D6AE-48FE-BE42-41668F00FA25}">
      <dgm:prSet/>
      <dgm:spPr/>
      <dgm:t>
        <a:bodyPr/>
        <a:lstStyle/>
        <a:p>
          <a:r>
            <a:rPr lang="hu-HU" b="1"/>
            <a:t>A képzési program egy lehetséges speciális céljának értékelése: a kutatópedagógusi felkészültség </a:t>
          </a:r>
          <a:endParaRPr lang="en-US" b="1"/>
        </a:p>
      </dgm:t>
    </dgm:pt>
    <dgm:pt modelId="{115E808A-0225-4F13-9AA8-430AE9D7FEC6}" type="parTrans" cxnId="{531D542D-60A2-4185-8F46-AF084D53E14B}">
      <dgm:prSet/>
      <dgm:spPr/>
      <dgm:t>
        <a:bodyPr/>
        <a:lstStyle/>
        <a:p>
          <a:endParaRPr lang="en-US"/>
        </a:p>
      </dgm:t>
    </dgm:pt>
    <dgm:pt modelId="{F50789A9-B8D8-475F-BA77-20F6D4F1F209}" type="sibTrans" cxnId="{531D542D-60A2-4185-8F46-AF084D53E14B}">
      <dgm:prSet/>
      <dgm:spPr/>
      <dgm:t>
        <a:bodyPr/>
        <a:lstStyle/>
        <a:p>
          <a:endParaRPr lang="en-US"/>
        </a:p>
      </dgm:t>
    </dgm:pt>
    <dgm:pt modelId="{7C15400B-6266-47F1-8F4F-0F67481743A0}">
      <dgm:prSet/>
      <dgm:spPr/>
      <dgm:t>
        <a:bodyPr/>
        <a:lstStyle/>
        <a:p>
          <a:r>
            <a:rPr lang="hu-HU" b="1"/>
            <a:t>Képzésfejlesztés, kutatás, innováció támogatása</a:t>
          </a:r>
          <a:endParaRPr lang="en-US" b="1"/>
        </a:p>
      </dgm:t>
    </dgm:pt>
    <dgm:pt modelId="{A1422412-02BD-4D3D-9463-ECF9F0C7B5A1}" type="parTrans" cxnId="{A903F7A6-4D29-4050-83AA-B9D4C24B4040}">
      <dgm:prSet/>
      <dgm:spPr/>
      <dgm:t>
        <a:bodyPr/>
        <a:lstStyle/>
        <a:p>
          <a:endParaRPr lang="en-US"/>
        </a:p>
      </dgm:t>
    </dgm:pt>
    <dgm:pt modelId="{BB7BC93A-273D-4E81-A224-DF5C68231875}" type="sibTrans" cxnId="{A903F7A6-4D29-4050-83AA-B9D4C24B4040}">
      <dgm:prSet/>
      <dgm:spPr/>
      <dgm:t>
        <a:bodyPr/>
        <a:lstStyle/>
        <a:p>
          <a:endParaRPr lang="en-US"/>
        </a:p>
      </dgm:t>
    </dgm:pt>
    <dgm:pt modelId="{D0B48915-4AC2-4B1B-9F01-AE2C2A12D433}">
      <dgm:prSet/>
      <dgm:spPr/>
      <dgm:t>
        <a:bodyPr/>
        <a:lstStyle/>
        <a:p>
          <a:r>
            <a:rPr lang="hu-HU" b="1" dirty="0"/>
            <a:t>A képzési programon belüli kommunikáció, együttműködés támogatása</a:t>
          </a:r>
          <a:endParaRPr lang="en-US" b="1" dirty="0"/>
        </a:p>
      </dgm:t>
    </dgm:pt>
    <dgm:pt modelId="{328D7289-EDF8-4B46-B7FE-88E20E00FF39}" type="parTrans" cxnId="{968DF00C-5128-4B11-A046-87BB293D6F21}">
      <dgm:prSet/>
      <dgm:spPr/>
      <dgm:t>
        <a:bodyPr/>
        <a:lstStyle/>
        <a:p>
          <a:endParaRPr lang="en-US"/>
        </a:p>
      </dgm:t>
    </dgm:pt>
    <dgm:pt modelId="{38231DA6-7A1C-40D2-9215-9FD8D3124F77}" type="sibTrans" cxnId="{968DF00C-5128-4B11-A046-87BB293D6F21}">
      <dgm:prSet/>
      <dgm:spPr/>
      <dgm:t>
        <a:bodyPr/>
        <a:lstStyle/>
        <a:p>
          <a:endParaRPr lang="en-US"/>
        </a:p>
      </dgm:t>
    </dgm:pt>
    <dgm:pt modelId="{1D6FCD67-1538-4D53-AB42-7F56FF22BBA3}">
      <dgm:prSet/>
      <dgm:spPr/>
      <dgm:t>
        <a:bodyPr/>
        <a:lstStyle/>
        <a:p>
          <a:r>
            <a:rPr lang="hu-HU" b="1" dirty="0"/>
            <a:t>hallgatói szolgáltatások</a:t>
          </a:r>
          <a:endParaRPr lang="en-US" b="1" dirty="0"/>
        </a:p>
      </dgm:t>
    </dgm:pt>
    <dgm:pt modelId="{F71381D0-5A2D-489E-B6BF-02562AD880D3}" type="parTrans" cxnId="{88E9CED8-D5B4-48DE-AD05-CC7B671B55AB}">
      <dgm:prSet/>
      <dgm:spPr/>
      <dgm:t>
        <a:bodyPr/>
        <a:lstStyle/>
        <a:p>
          <a:endParaRPr lang="en-US"/>
        </a:p>
      </dgm:t>
    </dgm:pt>
    <dgm:pt modelId="{A3E8D533-B10D-466B-803C-D509076CE263}" type="sibTrans" cxnId="{88E9CED8-D5B4-48DE-AD05-CC7B671B55AB}">
      <dgm:prSet/>
      <dgm:spPr/>
      <dgm:t>
        <a:bodyPr/>
        <a:lstStyle/>
        <a:p>
          <a:endParaRPr lang="en-US"/>
        </a:p>
      </dgm:t>
    </dgm:pt>
    <dgm:pt modelId="{186F3455-8A26-4181-A7E1-A3F15B4E2337}" type="pres">
      <dgm:prSet presAssocID="{61CB2187-3CCE-4E18-8CCC-E485086876F5}" presName="linearFlow" presStyleCnt="0">
        <dgm:presLayoutVars>
          <dgm:dir/>
          <dgm:animLvl val="lvl"/>
          <dgm:resizeHandles val="exact"/>
        </dgm:presLayoutVars>
      </dgm:prSet>
      <dgm:spPr/>
      <dgm:t>
        <a:bodyPr/>
        <a:lstStyle/>
        <a:p>
          <a:endParaRPr lang="hu-HU"/>
        </a:p>
      </dgm:t>
    </dgm:pt>
    <dgm:pt modelId="{1EE182EA-3BF0-4722-9C64-DF309365AC23}" type="pres">
      <dgm:prSet presAssocID="{E70EC4F7-05FA-4D71-A023-C8066130066B}" presName="composite" presStyleCnt="0"/>
      <dgm:spPr/>
    </dgm:pt>
    <dgm:pt modelId="{3507C15E-C7DD-4A28-9622-F954FBCD5D79}" type="pres">
      <dgm:prSet presAssocID="{E70EC4F7-05FA-4D71-A023-C8066130066B}" presName="parTx" presStyleLbl="node1" presStyleIdx="0" presStyleCnt="4">
        <dgm:presLayoutVars>
          <dgm:chMax val="0"/>
          <dgm:chPref val="0"/>
          <dgm:bulletEnabled val="1"/>
        </dgm:presLayoutVars>
      </dgm:prSet>
      <dgm:spPr/>
      <dgm:t>
        <a:bodyPr/>
        <a:lstStyle/>
        <a:p>
          <a:endParaRPr lang="hu-HU"/>
        </a:p>
      </dgm:t>
    </dgm:pt>
    <dgm:pt modelId="{49000752-0C3A-472B-AE48-58CEF09C8948}" type="pres">
      <dgm:prSet presAssocID="{E70EC4F7-05FA-4D71-A023-C8066130066B}" presName="parSh" presStyleLbl="node1" presStyleIdx="0" presStyleCnt="4"/>
      <dgm:spPr/>
      <dgm:t>
        <a:bodyPr/>
        <a:lstStyle/>
        <a:p>
          <a:endParaRPr lang="hu-HU"/>
        </a:p>
      </dgm:t>
    </dgm:pt>
    <dgm:pt modelId="{94DD6814-6EBB-4687-B09D-20400032BA9D}" type="pres">
      <dgm:prSet presAssocID="{E70EC4F7-05FA-4D71-A023-C8066130066B}" presName="desTx" presStyleLbl="fgAcc1" presStyleIdx="0" presStyleCnt="4">
        <dgm:presLayoutVars>
          <dgm:bulletEnabled val="1"/>
        </dgm:presLayoutVars>
      </dgm:prSet>
      <dgm:spPr/>
      <dgm:t>
        <a:bodyPr/>
        <a:lstStyle/>
        <a:p>
          <a:endParaRPr lang="hu-HU"/>
        </a:p>
      </dgm:t>
    </dgm:pt>
    <dgm:pt modelId="{275D3791-9778-4A49-8FEE-2E34BCBD4678}" type="pres">
      <dgm:prSet presAssocID="{C4D4F293-F743-4D18-9B38-89F634136685}" presName="sibTrans" presStyleLbl="sibTrans2D1" presStyleIdx="0" presStyleCnt="3"/>
      <dgm:spPr/>
      <dgm:t>
        <a:bodyPr/>
        <a:lstStyle/>
        <a:p>
          <a:endParaRPr lang="hu-HU"/>
        </a:p>
      </dgm:t>
    </dgm:pt>
    <dgm:pt modelId="{BBC20AC5-EB45-4C84-9ABE-7663C3C2FA56}" type="pres">
      <dgm:prSet presAssocID="{C4D4F293-F743-4D18-9B38-89F634136685}" presName="connTx" presStyleLbl="sibTrans2D1" presStyleIdx="0" presStyleCnt="3"/>
      <dgm:spPr/>
      <dgm:t>
        <a:bodyPr/>
        <a:lstStyle/>
        <a:p>
          <a:endParaRPr lang="hu-HU"/>
        </a:p>
      </dgm:t>
    </dgm:pt>
    <dgm:pt modelId="{E205BEE9-56CA-43F0-842C-57A0561FD09A}" type="pres">
      <dgm:prSet presAssocID="{003EBE3A-8548-4AFA-A470-54FF0862A189}" presName="composite" presStyleCnt="0"/>
      <dgm:spPr/>
    </dgm:pt>
    <dgm:pt modelId="{8A8F4AAB-F71F-4F83-A0CE-3D92E6572470}" type="pres">
      <dgm:prSet presAssocID="{003EBE3A-8548-4AFA-A470-54FF0862A189}" presName="parTx" presStyleLbl="node1" presStyleIdx="0" presStyleCnt="4">
        <dgm:presLayoutVars>
          <dgm:chMax val="0"/>
          <dgm:chPref val="0"/>
          <dgm:bulletEnabled val="1"/>
        </dgm:presLayoutVars>
      </dgm:prSet>
      <dgm:spPr/>
      <dgm:t>
        <a:bodyPr/>
        <a:lstStyle/>
        <a:p>
          <a:endParaRPr lang="hu-HU"/>
        </a:p>
      </dgm:t>
    </dgm:pt>
    <dgm:pt modelId="{61D31DBC-7D2C-4AE7-A309-301773387993}" type="pres">
      <dgm:prSet presAssocID="{003EBE3A-8548-4AFA-A470-54FF0862A189}" presName="parSh" presStyleLbl="node1" presStyleIdx="1" presStyleCnt="4"/>
      <dgm:spPr/>
      <dgm:t>
        <a:bodyPr/>
        <a:lstStyle/>
        <a:p>
          <a:endParaRPr lang="hu-HU"/>
        </a:p>
      </dgm:t>
    </dgm:pt>
    <dgm:pt modelId="{A93D09C8-6434-477E-B514-D9AB64517560}" type="pres">
      <dgm:prSet presAssocID="{003EBE3A-8548-4AFA-A470-54FF0862A189}" presName="desTx" presStyleLbl="fgAcc1" presStyleIdx="1" presStyleCnt="4">
        <dgm:presLayoutVars>
          <dgm:bulletEnabled val="1"/>
        </dgm:presLayoutVars>
      </dgm:prSet>
      <dgm:spPr/>
      <dgm:t>
        <a:bodyPr/>
        <a:lstStyle/>
        <a:p>
          <a:endParaRPr lang="hu-HU"/>
        </a:p>
      </dgm:t>
    </dgm:pt>
    <dgm:pt modelId="{6CAB9E9E-03E5-4D60-80BE-87889A32D8F9}" type="pres">
      <dgm:prSet presAssocID="{716A760B-AF05-4EA8-90DF-7DDCAC9D479F}" presName="sibTrans" presStyleLbl="sibTrans2D1" presStyleIdx="1" presStyleCnt="3"/>
      <dgm:spPr/>
      <dgm:t>
        <a:bodyPr/>
        <a:lstStyle/>
        <a:p>
          <a:endParaRPr lang="hu-HU"/>
        </a:p>
      </dgm:t>
    </dgm:pt>
    <dgm:pt modelId="{F0E29BE3-02C5-434E-856D-419E5F11DE9A}" type="pres">
      <dgm:prSet presAssocID="{716A760B-AF05-4EA8-90DF-7DDCAC9D479F}" presName="connTx" presStyleLbl="sibTrans2D1" presStyleIdx="1" presStyleCnt="3"/>
      <dgm:spPr/>
      <dgm:t>
        <a:bodyPr/>
        <a:lstStyle/>
        <a:p>
          <a:endParaRPr lang="hu-HU"/>
        </a:p>
      </dgm:t>
    </dgm:pt>
    <dgm:pt modelId="{B2AB10BB-D7E4-47D5-B8D5-29A3CD3AAD5C}" type="pres">
      <dgm:prSet presAssocID="{C1762B91-8A37-4C80-B8C1-66E36935F710}" presName="composite" presStyleCnt="0"/>
      <dgm:spPr/>
    </dgm:pt>
    <dgm:pt modelId="{54647C9F-B5FF-4A06-9FC1-AB27618609F2}" type="pres">
      <dgm:prSet presAssocID="{C1762B91-8A37-4C80-B8C1-66E36935F710}" presName="parTx" presStyleLbl="node1" presStyleIdx="1" presStyleCnt="4">
        <dgm:presLayoutVars>
          <dgm:chMax val="0"/>
          <dgm:chPref val="0"/>
          <dgm:bulletEnabled val="1"/>
        </dgm:presLayoutVars>
      </dgm:prSet>
      <dgm:spPr/>
      <dgm:t>
        <a:bodyPr/>
        <a:lstStyle/>
        <a:p>
          <a:endParaRPr lang="hu-HU"/>
        </a:p>
      </dgm:t>
    </dgm:pt>
    <dgm:pt modelId="{B82544AC-1854-46CD-9B38-4E5B50C5C44C}" type="pres">
      <dgm:prSet presAssocID="{C1762B91-8A37-4C80-B8C1-66E36935F710}" presName="parSh" presStyleLbl="node1" presStyleIdx="2" presStyleCnt="4"/>
      <dgm:spPr/>
      <dgm:t>
        <a:bodyPr/>
        <a:lstStyle/>
        <a:p>
          <a:endParaRPr lang="hu-HU"/>
        </a:p>
      </dgm:t>
    </dgm:pt>
    <dgm:pt modelId="{79599825-8183-4EB6-8CEB-4AACDE978D55}" type="pres">
      <dgm:prSet presAssocID="{C1762B91-8A37-4C80-B8C1-66E36935F710}" presName="desTx" presStyleLbl="fgAcc1" presStyleIdx="2" presStyleCnt="4">
        <dgm:presLayoutVars>
          <dgm:bulletEnabled val="1"/>
        </dgm:presLayoutVars>
      </dgm:prSet>
      <dgm:spPr/>
      <dgm:t>
        <a:bodyPr/>
        <a:lstStyle/>
        <a:p>
          <a:endParaRPr lang="hu-HU"/>
        </a:p>
      </dgm:t>
    </dgm:pt>
    <dgm:pt modelId="{D7CEB06D-5DEC-40EB-BF1B-884AB351A765}" type="pres">
      <dgm:prSet presAssocID="{392CEC6D-FAD5-4CE6-ABB8-9A2393E90B6E}" presName="sibTrans" presStyleLbl="sibTrans2D1" presStyleIdx="2" presStyleCnt="3"/>
      <dgm:spPr/>
      <dgm:t>
        <a:bodyPr/>
        <a:lstStyle/>
        <a:p>
          <a:endParaRPr lang="hu-HU"/>
        </a:p>
      </dgm:t>
    </dgm:pt>
    <dgm:pt modelId="{FB3F52CE-C97D-4184-9666-58987DD80892}" type="pres">
      <dgm:prSet presAssocID="{392CEC6D-FAD5-4CE6-ABB8-9A2393E90B6E}" presName="connTx" presStyleLbl="sibTrans2D1" presStyleIdx="2" presStyleCnt="3"/>
      <dgm:spPr/>
      <dgm:t>
        <a:bodyPr/>
        <a:lstStyle/>
        <a:p>
          <a:endParaRPr lang="hu-HU"/>
        </a:p>
      </dgm:t>
    </dgm:pt>
    <dgm:pt modelId="{4871BD95-1D85-4B01-91CB-5819534E9148}" type="pres">
      <dgm:prSet presAssocID="{37E3BE95-3329-40D8-9742-C0891C9A8EA9}" presName="composite" presStyleCnt="0"/>
      <dgm:spPr/>
    </dgm:pt>
    <dgm:pt modelId="{A1BAE354-9A27-4411-B79E-26D4C23A04DC}" type="pres">
      <dgm:prSet presAssocID="{37E3BE95-3329-40D8-9742-C0891C9A8EA9}" presName="parTx" presStyleLbl="node1" presStyleIdx="2" presStyleCnt="4">
        <dgm:presLayoutVars>
          <dgm:chMax val="0"/>
          <dgm:chPref val="0"/>
          <dgm:bulletEnabled val="1"/>
        </dgm:presLayoutVars>
      </dgm:prSet>
      <dgm:spPr/>
      <dgm:t>
        <a:bodyPr/>
        <a:lstStyle/>
        <a:p>
          <a:endParaRPr lang="hu-HU"/>
        </a:p>
      </dgm:t>
    </dgm:pt>
    <dgm:pt modelId="{C9E51DC6-480A-4626-863D-20E001BCC979}" type="pres">
      <dgm:prSet presAssocID="{37E3BE95-3329-40D8-9742-C0891C9A8EA9}" presName="parSh" presStyleLbl="node1" presStyleIdx="3" presStyleCnt="4"/>
      <dgm:spPr/>
      <dgm:t>
        <a:bodyPr/>
        <a:lstStyle/>
        <a:p>
          <a:endParaRPr lang="hu-HU"/>
        </a:p>
      </dgm:t>
    </dgm:pt>
    <dgm:pt modelId="{79A242E1-C0BF-4666-9123-952004F13206}" type="pres">
      <dgm:prSet presAssocID="{37E3BE95-3329-40D8-9742-C0891C9A8EA9}" presName="desTx" presStyleLbl="fgAcc1" presStyleIdx="3" presStyleCnt="4">
        <dgm:presLayoutVars>
          <dgm:bulletEnabled val="1"/>
        </dgm:presLayoutVars>
      </dgm:prSet>
      <dgm:spPr/>
      <dgm:t>
        <a:bodyPr/>
        <a:lstStyle/>
        <a:p>
          <a:endParaRPr lang="hu-HU"/>
        </a:p>
      </dgm:t>
    </dgm:pt>
  </dgm:ptLst>
  <dgm:cxnLst>
    <dgm:cxn modelId="{E3B3FBCB-F169-4EBC-B768-256E7F67FC2A}" type="presOf" srcId="{37E3BE95-3329-40D8-9742-C0891C9A8EA9}" destId="{C9E51DC6-480A-4626-863D-20E001BCC979}" srcOrd="1" destOrd="0" presId="urn:microsoft.com/office/officeart/2005/8/layout/process3"/>
    <dgm:cxn modelId="{8B61F50B-8B28-47C9-B553-516B7295F5C3}" type="presOf" srcId="{37E3BE95-3329-40D8-9742-C0891C9A8EA9}" destId="{A1BAE354-9A27-4411-B79E-26D4C23A04DC}" srcOrd="0" destOrd="0" presId="urn:microsoft.com/office/officeart/2005/8/layout/process3"/>
    <dgm:cxn modelId="{825E0980-3F55-4FEB-A522-ECF3E8B2EDDD}" type="presOf" srcId="{8BD8DBE5-A9A8-4719-B363-DEABF5B6C77A}" destId="{A93D09C8-6434-477E-B514-D9AB64517560}" srcOrd="0" destOrd="4" presId="urn:microsoft.com/office/officeart/2005/8/layout/process3"/>
    <dgm:cxn modelId="{6D4DC528-537A-4740-A111-606062772142}" srcId="{003EBE3A-8548-4AFA-A470-54FF0862A189}" destId="{D03AAAD5-B087-4242-8E35-E2325332A27A}" srcOrd="0" destOrd="0" parTransId="{B5BAAB81-F9FC-4420-8006-619D8CDDD6B7}" sibTransId="{E21B8AE7-9F9E-4B1B-9D8D-95E048A0EC3E}"/>
    <dgm:cxn modelId="{9731F984-8B3D-4453-B67E-6D07020EEE13}" type="presOf" srcId="{1D6FCD67-1538-4D53-AB42-7F56FF22BBA3}" destId="{79599825-8183-4EB6-8CEB-4AACDE978D55}" srcOrd="0" destOrd="3" presId="urn:microsoft.com/office/officeart/2005/8/layout/process3"/>
    <dgm:cxn modelId="{C6A86460-D113-4B56-A33F-DDC62A07494F}" srcId="{61CB2187-3CCE-4E18-8CCC-E485086876F5}" destId="{C1762B91-8A37-4C80-B8C1-66E36935F710}" srcOrd="2" destOrd="0" parTransId="{45EAB0CF-552B-4F80-A923-1F42AD0353B0}" sibTransId="{392CEC6D-FAD5-4CE6-ABB8-9A2393E90B6E}"/>
    <dgm:cxn modelId="{B87FB6C8-38E5-480E-9863-FBE92B5C9A4D}" type="presOf" srcId="{7C15400B-6266-47F1-8F4F-0F67481743A0}" destId="{79599825-8183-4EB6-8CEB-4AACDE978D55}" srcOrd="0" destOrd="1" presId="urn:microsoft.com/office/officeart/2005/8/layout/process3"/>
    <dgm:cxn modelId="{877C960E-BFF2-4A80-B773-DB8384AD4EF3}" srcId="{37E3BE95-3329-40D8-9742-C0891C9A8EA9}" destId="{0F04D924-E151-4671-8002-26229EFEEAE3}" srcOrd="0" destOrd="0" parTransId="{79585CF1-36F0-4B35-B2DF-FA599D2118FE}" sibTransId="{9F0CDBAB-A657-4980-BAEF-1BE603BD8A60}"/>
    <dgm:cxn modelId="{AF04B57F-E827-4E1F-83DB-3A1215E1AC35}" type="presOf" srcId="{D2E5008C-5123-4C97-92A1-7C4CF7F20B24}" destId="{79A242E1-C0BF-4666-9123-952004F13206}" srcOrd="0" destOrd="2" presId="urn:microsoft.com/office/officeart/2005/8/layout/process3"/>
    <dgm:cxn modelId="{E8E0F92D-D2D6-4563-A817-587BD8CA8CDA}" type="presOf" srcId="{670BD19D-0159-484C-9FBC-529B7347A81E}" destId="{A93D09C8-6434-477E-B514-D9AB64517560}" srcOrd="0" destOrd="1" presId="urn:microsoft.com/office/officeart/2005/8/layout/process3"/>
    <dgm:cxn modelId="{E49C0A1A-2FC2-4923-B039-3130D73461F5}" type="presOf" srcId="{E70EC4F7-05FA-4D71-A023-C8066130066B}" destId="{3507C15E-C7DD-4A28-9622-F954FBCD5D79}" srcOrd="0" destOrd="0" presId="urn:microsoft.com/office/officeart/2005/8/layout/process3"/>
    <dgm:cxn modelId="{7E735CBF-D2E6-48A1-BCA2-58DA8A27A279}" srcId="{C1762B91-8A37-4C80-B8C1-66E36935F710}" destId="{EDAAD614-0DEC-4A14-A97C-86FBAC089DF7}" srcOrd="0" destOrd="0" parTransId="{D826C920-BD99-4437-9CE8-8C1F36971B6D}" sibTransId="{4D3AE9C0-8FAC-4081-9F79-9B6C8E0832FF}"/>
    <dgm:cxn modelId="{8C8D3B8C-4827-410B-9BE7-4575E6E704A7}" type="presOf" srcId="{D0B48915-4AC2-4B1B-9F01-AE2C2A12D433}" destId="{79599825-8183-4EB6-8CEB-4AACDE978D55}" srcOrd="0" destOrd="2" presId="urn:microsoft.com/office/officeart/2005/8/layout/process3"/>
    <dgm:cxn modelId="{16498728-ECB7-407C-8703-8214201966F3}" type="presOf" srcId="{392CEC6D-FAD5-4CE6-ABB8-9A2393E90B6E}" destId="{D7CEB06D-5DEC-40EB-BF1B-884AB351A765}" srcOrd="0" destOrd="0" presId="urn:microsoft.com/office/officeart/2005/8/layout/process3"/>
    <dgm:cxn modelId="{F4181B80-6AF3-40D0-A9E6-67B0B1C20B22}" type="presOf" srcId="{C4D4F293-F743-4D18-9B38-89F634136685}" destId="{275D3791-9778-4A49-8FEE-2E34BCBD4678}" srcOrd="0" destOrd="0" presId="urn:microsoft.com/office/officeart/2005/8/layout/process3"/>
    <dgm:cxn modelId="{8019AAE6-4C37-476A-AB7A-DDCE39CB4871}" srcId="{003EBE3A-8548-4AFA-A470-54FF0862A189}" destId="{DC1CA541-9FE0-48C2-AA16-154E9C9B6F4B}" srcOrd="3" destOrd="0" parTransId="{7B798C16-BC29-4B5C-B038-B71F467287AF}" sibTransId="{082E2046-CE3E-4606-84DA-CF4D5F3C0F20}"/>
    <dgm:cxn modelId="{3A43213F-F177-413E-B60E-C401F9E77415}" type="presOf" srcId="{F9057CD0-5A95-4ED8-8470-F8A8BD896868}" destId="{94DD6814-6EBB-4687-B09D-20400032BA9D}" srcOrd="0" destOrd="3" presId="urn:microsoft.com/office/officeart/2005/8/layout/process3"/>
    <dgm:cxn modelId="{C110EFA4-898C-4C0D-919E-6775FA0087B7}" type="presOf" srcId="{003EBE3A-8548-4AFA-A470-54FF0862A189}" destId="{8A8F4AAB-F71F-4F83-A0CE-3D92E6572470}" srcOrd="0" destOrd="0" presId="urn:microsoft.com/office/officeart/2005/8/layout/process3"/>
    <dgm:cxn modelId="{04341D57-DA2B-4217-8B69-C361C24D89E8}" type="presOf" srcId="{D03AAAD5-B087-4242-8E35-E2325332A27A}" destId="{A93D09C8-6434-477E-B514-D9AB64517560}" srcOrd="0" destOrd="0" presId="urn:microsoft.com/office/officeart/2005/8/layout/process3"/>
    <dgm:cxn modelId="{F4E6A6B4-E6FC-401E-8582-967B14C1DE02}" type="presOf" srcId="{003EBE3A-8548-4AFA-A470-54FF0862A189}" destId="{61D31DBC-7D2C-4AE7-A309-301773387993}" srcOrd="1" destOrd="0" presId="urn:microsoft.com/office/officeart/2005/8/layout/process3"/>
    <dgm:cxn modelId="{15C3D1F1-3211-485C-98E7-901DA3962885}" type="presOf" srcId="{716A760B-AF05-4EA8-90DF-7DDCAC9D479F}" destId="{6CAB9E9E-03E5-4D60-80BE-87889A32D8F9}" srcOrd="0" destOrd="0" presId="urn:microsoft.com/office/officeart/2005/8/layout/process3"/>
    <dgm:cxn modelId="{D9766DED-EFE7-41F1-939F-ADBA4DF36945}" srcId="{61CB2187-3CCE-4E18-8CCC-E485086876F5}" destId="{37E3BE95-3329-40D8-9742-C0891C9A8EA9}" srcOrd="3" destOrd="0" parTransId="{5B7A84F2-E762-44F7-B02E-DC238CD37095}" sibTransId="{21BDB38A-BE16-4F48-A042-48FF427CC841}"/>
    <dgm:cxn modelId="{305F4F5A-8ECB-4F09-AA13-8830FE3E317F}" srcId="{61CB2187-3CCE-4E18-8CCC-E485086876F5}" destId="{003EBE3A-8548-4AFA-A470-54FF0862A189}" srcOrd="1" destOrd="0" parTransId="{10E3E110-B4BD-4CF9-A216-B0053A7AE35D}" sibTransId="{716A760B-AF05-4EA8-90DF-7DDCAC9D479F}"/>
    <dgm:cxn modelId="{A903F7A6-4D29-4050-83AA-B9D4C24B4040}" srcId="{C1762B91-8A37-4C80-B8C1-66E36935F710}" destId="{7C15400B-6266-47F1-8F4F-0F67481743A0}" srcOrd="1" destOrd="0" parTransId="{A1422412-02BD-4D3D-9463-ECF9F0C7B5A1}" sibTransId="{BB7BC93A-273D-4E81-A224-DF5C68231875}"/>
    <dgm:cxn modelId="{63A62630-5135-497D-9EB1-7AC6C773D029}" type="presOf" srcId="{E70EC4F7-05FA-4D71-A023-C8066130066B}" destId="{49000752-0C3A-472B-AE48-58CEF09C8948}" srcOrd="1" destOrd="0" presId="urn:microsoft.com/office/officeart/2005/8/layout/process3"/>
    <dgm:cxn modelId="{7169B6D8-0EE8-410A-B39F-34E129EC1C6B}" srcId="{003EBE3A-8548-4AFA-A470-54FF0862A189}" destId="{BFBB6A0A-525C-44E8-A5BB-60FD889805EC}" srcOrd="2" destOrd="0" parTransId="{5A677792-B7CB-428B-9B16-6A9BE6FFA158}" sibTransId="{1A4DD6E6-8938-4B51-B9D1-56BCE3FE52CC}"/>
    <dgm:cxn modelId="{AE987DA8-2591-4813-A168-52F645292F66}" type="presOf" srcId="{0F04D924-E151-4671-8002-26229EFEEAE3}" destId="{79A242E1-C0BF-4666-9123-952004F13206}" srcOrd="0" destOrd="0" presId="urn:microsoft.com/office/officeart/2005/8/layout/process3"/>
    <dgm:cxn modelId="{7DF42FA2-5ED4-44AA-A64F-E05FA0189FEC}" type="presOf" srcId="{C1762B91-8A37-4C80-B8C1-66E36935F710}" destId="{B82544AC-1854-46CD-9B38-4E5B50C5C44C}" srcOrd="1" destOrd="0" presId="urn:microsoft.com/office/officeart/2005/8/layout/process3"/>
    <dgm:cxn modelId="{531D542D-60A2-4185-8F46-AF084D53E14B}" srcId="{37E3BE95-3329-40D8-9742-C0891C9A8EA9}" destId="{E16F6387-D6AE-48FE-BE42-41668F00FA25}" srcOrd="3" destOrd="0" parTransId="{115E808A-0225-4F13-9AA8-430AE9D7FEC6}" sibTransId="{F50789A9-B8D8-475F-BA77-20F6D4F1F209}"/>
    <dgm:cxn modelId="{C3864DD9-019A-4890-B15D-90956558BE51}" type="presOf" srcId="{4A56B7E2-FA7B-4C59-860E-A75FDDF1C06D}" destId="{94DD6814-6EBB-4687-B09D-20400032BA9D}" srcOrd="0" destOrd="2" presId="urn:microsoft.com/office/officeart/2005/8/layout/process3"/>
    <dgm:cxn modelId="{968DF00C-5128-4B11-A046-87BB293D6F21}" srcId="{C1762B91-8A37-4C80-B8C1-66E36935F710}" destId="{D0B48915-4AC2-4B1B-9F01-AE2C2A12D433}" srcOrd="2" destOrd="0" parTransId="{328D7289-EDF8-4B46-B7FE-88E20E00FF39}" sibTransId="{38231DA6-7A1C-40D2-9215-9FD8D3124F77}"/>
    <dgm:cxn modelId="{BE71C891-0BB0-46F7-BE62-B02F88314CA7}" srcId="{E70EC4F7-05FA-4D71-A023-C8066130066B}" destId="{4A56B7E2-FA7B-4C59-860E-A75FDDF1C06D}" srcOrd="2" destOrd="0" parTransId="{E949FF50-23BE-4C02-8C36-10788EED2838}" sibTransId="{28582229-B658-460E-B95C-4DC552374E64}"/>
    <dgm:cxn modelId="{25CC2E6E-7163-4A05-AD52-76EA77D8EBED}" type="presOf" srcId="{61CB2187-3CCE-4E18-8CCC-E485086876F5}" destId="{186F3455-8A26-4181-A7E1-A3F15B4E2337}" srcOrd="0" destOrd="0" presId="urn:microsoft.com/office/officeart/2005/8/layout/process3"/>
    <dgm:cxn modelId="{A55ADE10-CB46-4156-BFD2-A97FFB29D6E6}" srcId="{61CB2187-3CCE-4E18-8CCC-E485086876F5}" destId="{E70EC4F7-05FA-4D71-A023-C8066130066B}" srcOrd="0" destOrd="0" parTransId="{0BBB4E9F-3787-4D66-AB13-57E261E893B7}" sibTransId="{C4D4F293-F743-4D18-9B38-89F634136685}"/>
    <dgm:cxn modelId="{DF1B2E1C-6287-412A-B294-4FE6432C2942}" type="presOf" srcId="{C4D4F293-F743-4D18-9B38-89F634136685}" destId="{BBC20AC5-EB45-4C84-9ABE-7663C3C2FA56}" srcOrd="1" destOrd="0" presId="urn:microsoft.com/office/officeart/2005/8/layout/process3"/>
    <dgm:cxn modelId="{62DFA6B3-CCEA-4C63-9FEB-3F7B0E9A489C}" srcId="{E70EC4F7-05FA-4D71-A023-C8066130066B}" destId="{F9057CD0-5A95-4ED8-8470-F8A8BD896868}" srcOrd="3" destOrd="0" parTransId="{B279DC98-F527-4B99-AFB0-198CB542098F}" sibTransId="{D6B46867-13DE-493D-B209-FFD3EA7E2CCB}"/>
    <dgm:cxn modelId="{19B1F2FF-F5BD-4A54-BD58-420DB88D9F1F}" type="presOf" srcId="{253F2C03-7D93-49FA-AE83-F48469F3B844}" destId="{94DD6814-6EBB-4687-B09D-20400032BA9D}" srcOrd="0" destOrd="1" presId="urn:microsoft.com/office/officeart/2005/8/layout/process3"/>
    <dgm:cxn modelId="{9E1B9F8A-136E-4A44-B66C-EE5DD11421EB}" srcId="{003EBE3A-8548-4AFA-A470-54FF0862A189}" destId="{8BD8DBE5-A9A8-4719-B363-DEABF5B6C77A}" srcOrd="4" destOrd="0" parTransId="{A5CF97EF-BDFB-423D-9E07-144BD91003B0}" sibTransId="{4C589318-43BE-4E2D-9034-3C8FF4E6C9A2}"/>
    <dgm:cxn modelId="{E49D8180-FB6A-4D5E-A653-24C62019BF31}" srcId="{E70EC4F7-05FA-4D71-A023-C8066130066B}" destId="{77FB643F-3CAA-4E12-AA3C-84F465E4C5DE}" srcOrd="0" destOrd="0" parTransId="{4C2D63A3-8CED-44B3-BFBF-E19D8150867F}" sibTransId="{553AE701-4A8F-431D-AF89-DC45AA660AC8}"/>
    <dgm:cxn modelId="{4869CCC6-E013-4D56-A5F2-41B1EAA236AE}" type="presOf" srcId="{1D735CFB-54F2-4333-BAC7-F8E9E002B8D0}" destId="{79A242E1-C0BF-4666-9123-952004F13206}" srcOrd="0" destOrd="1" presId="urn:microsoft.com/office/officeart/2005/8/layout/process3"/>
    <dgm:cxn modelId="{203A3631-37EE-4DFF-932E-4790CB52B685}" type="presOf" srcId="{716A760B-AF05-4EA8-90DF-7DDCAC9D479F}" destId="{F0E29BE3-02C5-434E-856D-419E5F11DE9A}" srcOrd="1" destOrd="0" presId="urn:microsoft.com/office/officeart/2005/8/layout/process3"/>
    <dgm:cxn modelId="{1314CAE5-2082-43E8-A93A-5BF0C62E8AAF}" type="presOf" srcId="{392CEC6D-FAD5-4CE6-ABB8-9A2393E90B6E}" destId="{FB3F52CE-C97D-4184-9666-58987DD80892}" srcOrd="1" destOrd="0" presId="urn:microsoft.com/office/officeart/2005/8/layout/process3"/>
    <dgm:cxn modelId="{5FA6BB64-F1BA-4140-9E76-C44F69DAAEC1}" type="presOf" srcId="{E16F6387-D6AE-48FE-BE42-41668F00FA25}" destId="{79A242E1-C0BF-4666-9123-952004F13206}" srcOrd="0" destOrd="3" presId="urn:microsoft.com/office/officeart/2005/8/layout/process3"/>
    <dgm:cxn modelId="{495CD33F-DA41-443F-B9E4-4FD82B78103E}" type="presOf" srcId="{C1762B91-8A37-4C80-B8C1-66E36935F710}" destId="{54647C9F-B5FF-4A06-9FC1-AB27618609F2}" srcOrd="0" destOrd="0" presId="urn:microsoft.com/office/officeart/2005/8/layout/process3"/>
    <dgm:cxn modelId="{006700A4-D169-4FA5-8F6C-4BF5571BF569}" srcId="{003EBE3A-8548-4AFA-A470-54FF0862A189}" destId="{670BD19D-0159-484C-9FBC-529B7347A81E}" srcOrd="1" destOrd="0" parTransId="{B4917811-82B4-4A75-BAFB-C77E4F2A49E9}" sibTransId="{236B5CDE-4D38-4189-A653-2EEAE48F1E40}"/>
    <dgm:cxn modelId="{F274A5ED-C46A-4887-9874-DBF3FE4E2175}" type="presOf" srcId="{DC1CA541-9FE0-48C2-AA16-154E9C9B6F4B}" destId="{A93D09C8-6434-477E-B514-D9AB64517560}" srcOrd="0" destOrd="3" presId="urn:microsoft.com/office/officeart/2005/8/layout/process3"/>
    <dgm:cxn modelId="{0545F6FF-EB0D-40AF-A402-DBB492CFFD55}" srcId="{37E3BE95-3329-40D8-9742-C0891C9A8EA9}" destId="{1D735CFB-54F2-4333-BAC7-F8E9E002B8D0}" srcOrd="1" destOrd="0" parTransId="{64FCD81E-2A91-44B2-9643-73AB63E6015E}" sibTransId="{1CF8BB45-DEFE-4F52-88E7-7785721BB77F}"/>
    <dgm:cxn modelId="{8C260140-A2C9-47BA-812C-63894BA0C1A7}" type="presOf" srcId="{77FB643F-3CAA-4E12-AA3C-84F465E4C5DE}" destId="{94DD6814-6EBB-4687-B09D-20400032BA9D}" srcOrd="0" destOrd="0" presId="urn:microsoft.com/office/officeart/2005/8/layout/process3"/>
    <dgm:cxn modelId="{F4D1DE33-575F-4D5A-B993-8E714DAF32D8}" srcId="{37E3BE95-3329-40D8-9742-C0891C9A8EA9}" destId="{D2E5008C-5123-4C97-92A1-7C4CF7F20B24}" srcOrd="2" destOrd="0" parTransId="{BEA837BA-2508-4D1F-96AF-C93AD5F88243}" sibTransId="{EED237AE-31A7-44AA-89C6-584ED17EDFEB}"/>
    <dgm:cxn modelId="{577A2EA0-037D-4EAF-B213-E58655B5C3AB}" srcId="{E70EC4F7-05FA-4D71-A023-C8066130066B}" destId="{253F2C03-7D93-49FA-AE83-F48469F3B844}" srcOrd="1" destOrd="0" parTransId="{D390597B-40D6-4B2F-929E-3FFC025C7381}" sibTransId="{62BF63A7-A0D3-40C1-97EE-8576820CD8CE}"/>
    <dgm:cxn modelId="{88E9CED8-D5B4-48DE-AD05-CC7B671B55AB}" srcId="{C1762B91-8A37-4C80-B8C1-66E36935F710}" destId="{1D6FCD67-1538-4D53-AB42-7F56FF22BBA3}" srcOrd="3" destOrd="0" parTransId="{F71381D0-5A2D-489E-B6BF-02562AD880D3}" sibTransId="{A3E8D533-B10D-466B-803C-D509076CE263}"/>
    <dgm:cxn modelId="{96C30DC3-3F85-4450-A3A4-704CC214984C}" type="presOf" srcId="{EDAAD614-0DEC-4A14-A97C-86FBAC089DF7}" destId="{79599825-8183-4EB6-8CEB-4AACDE978D55}" srcOrd="0" destOrd="0" presId="urn:microsoft.com/office/officeart/2005/8/layout/process3"/>
    <dgm:cxn modelId="{67EEE3AC-96FE-4A11-8B97-C52035DFEEC5}" type="presOf" srcId="{BFBB6A0A-525C-44E8-A5BB-60FD889805EC}" destId="{A93D09C8-6434-477E-B514-D9AB64517560}" srcOrd="0" destOrd="2" presId="urn:microsoft.com/office/officeart/2005/8/layout/process3"/>
    <dgm:cxn modelId="{37149A1D-4C73-4CC2-AA8E-40860722B948}" type="presParOf" srcId="{186F3455-8A26-4181-A7E1-A3F15B4E2337}" destId="{1EE182EA-3BF0-4722-9C64-DF309365AC23}" srcOrd="0" destOrd="0" presId="urn:microsoft.com/office/officeart/2005/8/layout/process3"/>
    <dgm:cxn modelId="{E9BB764E-F8F6-42CC-9F06-7AA9727ABE6D}" type="presParOf" srcId="{1EE182EA-3BF0-4722-9C64-DF309365AC23}" destId="{3507C15E-C7DD-4A28-9622-F954FBCD5D79}" srcOrd="0" destOrd="0" presId="urn:microsoft.com/office/officeart/2005/8/layout/process3"/>
    <dgm:cxn modelId="{97DB38A3-9F9F-4ED0-A152-2B5538B29EB1}" type="presParOf" srcId="{1EE182EA-3BF0-4722-9C64-DF309365AC23}" destId="{49000752-0C3A-472B-AE48-58CEF09C8948}" srcOrd="1" destOrd="0" presId="urn:microsoft.com/office/officeart/2005/8/layout/process3"/>
    <dgm:cxn modelId="{8D5A35F4-6559-4E81-AC31-25EEB978A1C9}" type="presParOf" srcId="{1EE182EA-3BF0-4722-9C64-DF309365AC23}" destId="{94DD6814-6EBB-4687-B09D-20400032BA9D}" srcOrd="2" destOrd="0" presId="urn:microsoft.com/office/officeart/2005/8/layout/process3"/>
    <dgm:cxn modelId="{B79C4D16-9488-4C52-8465-294D6E3B1DED}" type="presParOf" srcId="{186F3455-8A26-4181-A7E1-A3F15B4E2337}" destId="{275D3791-9778-4A49-8FEE-2E34BCBD4678}" srcOrd="1" destOrd="0" presId="urn:microsoft.com/office/officeart/2005/8/layout/process3"/>
    <dgm:cxn modelId="{D8F9ACEA-7ECC-4BE7-AFA4-28212D66B2AE}" type="presParOf" srcId="{275D3791-9778-4A49-8FEE-2E34BCBD4678}" destId="{BBC20AC5-EB45-4C84-9ABE-7663C3C2FA56}" srcOrd="0" destOrd="0" presId="urn:microsoft.com/office/officeart/2005/8/layout/process3"/>
    <dgm:cxn modelId="{299AFEAE-693E-4C54-9F55-53CE1621BD8F}" type="presParOf" srcId="{186F3455-8A26-4181-A7E1-A3F15B4E2337}" destId="{E205BEE9-56CA-43F0-842C-57A0561FD09A}" srcOrd="2" destOrd="0" presId="urn:microsoft.com/office/officeart/2005/8/layout/process3"/>
    <dgm:cxn modelId="{4A973363-5265-4724-88F2-553A0A65FFAC}" type="presParOf" srcId="{E205BEE9-56CA-43F0-842C-57A0561FD09A}" destId="{8A8F4AAB-F71F-4F83-A0CE-3D92E6572470}" srcOrd="0" destOrd="0" presId="urn:microsoft.com/office/officeart/2005/8/layout/process3"/>
    <dgm:cxn modelId="{C616934B-5BCA-4B65-AF2F-2C575A134EBC}" type="presParOf" srcId="{E205BEE9-56CA-43F0-842C-57A0561FD09A}" destId="{61D31DBC-7D2C-4AE7-A309-301773387993}" srcOrd="1" destOrd="0" presId="urn:microsoft.com/office/officeart/2005/8/layout/process3"/>
    <dgm:cxn modelId="{14B329F2-6663-45D9-83DE-D530E2E1BDEF}" type="presParOf" srcId="{E205BEE9-56CA-43F0-842C-57A0561FD09A}" destId="{A93D09C8-6434-477E-B514-D9AB64517560}" srcOrd="2" destOrd="0" presId="urn:microsoft.com/office/officeart/2005/8/layout/process3"/>
    <dgm:cxn modelId="{A44FB4D4-C31F-4125-937E-981804A22C06}" type="presParOf" srcId="{186F3455-8A26-4181-A7E1-A3F15B4E2337}" destId="{6CAB9E9E-03E5-4D60-80BE-87889A32D8F9}" srcOrd="3" destOrd="0" presId="urn:microsoft.com/office/officeart/2005/8/layout/process3"/>
    <dgm:cxn modelId="{7524F9DD-22A4-4853-9700-073030357BF4}" type="presParOf" srcId="{6CAB9E9E-03E5-4D60-80BE-87889A32D8F9}" destId="{F0E29BE3-02C5-434E-856D-419E5F11DE9A}" srcOrd="0" destOrd="0" presId="urn:microsoft.com/office/officeart/2005/8/layout/process3"/>
    <dgm:cxn modelId="{4F12EB6F-DBF4-4E36-801B-A414AAE08FB8}" type="presParOf" srcId="{186F3455-8A26-4181-A7E1-A3F15B4E2337}" destId="{B2AB10BB-D7E4-47D5-B8D5-29A3CD3AAD5C}" srcOrd="4" destOrd="0" presId="urn:microsoft.com/office/officeart/2005/8/layout/process3"/>
    <dgm:cxn modelId="{DD961DA5-08BE-4B0F-8738-54A6C572A76C}" type="presParOf" srcId="{B2AB10BB-D7E4-47D5-B8D5-29A3CD3AAD5C}" destId="{54647C9F-B5FF-4A06-9FC1-AB27618609F2}" srcOrd="0" destOrd="0" presId="urn:microsoft.com/office/officeart/2005/8/layout/process3"/>
    <dgm:cxn modelId="{FDA49039-CB92-4218-8483-C02535723CAE}" type="presParOf" srcId="{B2AB10BB-D7E4-47D5-B8D5-29A3CD3AAD5C}" destId="{B82544AC-1854-46CD-9B38-4E5B50C5C44C}" srcOrd="1" destOrd="0" presId="urn:microsoft.com/office/officeart/2005/8/layout/process3"/>
    <dgm:cxn modelId="{120898D5-1312-4936-82C8-E8BE58A54F2E}" type="presParOf" srcId="{B2AB10BB-D7E4-47D5-B8D5-29A3CD3AAD5C}" destId="{79599825-8183-4EB6-8CEB-4AACDE978D55}" srcOrd="2" destOrd="0" presId="urn:microsoft.com/office/officeart/2005/8/layout/process3"/>
    <dgm:cxn modelId="{098E12A4-485B-43CF-89DF-3E21511126DD}" type="presParOf" srcId="{186F3455-8A26-4181-A7E1-A3F15B4E2337}" destId="{D7CEB06D-5DEC-40EB-BF1B-884AB351A765}" srcOrd="5" destOrd="0" presId="urn:microsoft.com/office/officeart/2005/8/layout/process3"/>
    <dgm:cxn modelId="{965CCF28-4AC4-4475-B518-7869F88A000F}" type="presParOf" srcId="{D7CEB06D-5DEC-40EB-BF1B-884AB351A765}" destId="{FB3F52CE-C97D-4184-9666-58987DD80892}" srcOrd="0" destOrd="0" presId="urn:microsoft.com/office/officeart/2005/8/layout/process3"/>
    <dgm:cxn modelId="{7A5ED14C-4384-4735-81D6-B2C904BC1C64}" type="presParOf" srcId="{186F3455-8A26-4181-A7E1-A3F15B4E2337}" destId="{4871BD95-1D85-4B01-91CB-5819534E9148}" srcOrd="6" destOrd="0" presId="urn:microsoft.com/office/officeart/2005/8/layout/process3"/>
    <dgm:cxn modelId="{CAA90179-9B94-4D2C-8F39-55736FFC354A}" type="presParOf" srcId="{4871BD95-1D85-4B01-91CB-5819534E9148}" destId="{A1BAE354-9A27-4411-B79E-26D4C23A04DC}" srcOrd="0" destOrd="0" presId="urn:microsoft.com/office/officeart/2005/8/layout/process3"/>
    <dgm:cxn modelId="{8B61A616-1F0E-4EAB-8BFD-969A906CD793}" type="presParOf" srcId="{4871BD95-1D85-4B01-91CB-5819534E9148}" destId="{C9E51DC6-480A-4626-863D-20E001BCC979}" srcOrd="1" destOrd="0" presId="urn:microsoft.com/office/officeart/2005/8/layout/process3"/>
    <dgm:cxn modelId="{7F20764D-AB1C-445F-BF7E-603F1371E9E9}" type="presParOf" srcId="{4871BD95-1D85-4B01-91CB-5819534E9148}" destId="{79A242E1-C0BF-4666-9123-952004F1320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694B2-D77B-464C-84F4-7C0442E3E3A5}"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hu-HU"/>
        </a:p>
      </dgm:t>
    </dgm:pt>
    <dgm:pt modelId="{BBEC7C37-10B7-496D-88EB-AE42347ABECF}">
      <dgm:prSet phldrT="[Szöveg]"/>
      <dgm:spPr/>
      <dgm:t>
        <a:bodyPr/>
        <a:lstStyle/>
        <a:p>
          <a:r>
            <a:rPr lang="hu-HU" dirty="0"/>
            <a:t>Főigazgató</a:t>
          </a:r>
        </a:p>
      </dgm:t>
    </dgm:pt>
    <dgm:pt modelId="{E7778D30-CA95-4B50-BE8A-F30CDC8164A5}" type="parTrans" cxnId="{6CB27C91-C794-4C05-9BF0-1A2C3CCAA618}">
      <dgm:prSet/>
      <dgm:spPr/>
      <dgm:t>
        <a:bodyPr/>
        <a:lstStyle/>
        <a:p>
          <a:endParaRPr lang="hu-HU"/>
        </a:p>
      </dgm:t>
    </dgm:pt>
    <dgm:pt modelId="{F4AFDA40-BCAE-4F65-9D0E-2DBB9D9813FA}" type="sibTrans" cxnId="{6CB27C91-C794-4C05-9BF0-1A2C3CCAA618}">
      <dgm:prSet/>
      <dgm:spPr/>
      <dgm:t>
        <a:bodyPr/>
        <a:lstStyle/>
        <a:p>
          <a:endParaRPr lang="hu-HU"/>
        </a:p>
      </dgm:t>
    </dgm:pt>
    <dgm:pt modelId="{DEED7671-6349-4931-8557-6BFF3366E904}">
      <dgm:prSet phldrT="[Szöveg]"/>
      <dgm:spPr/>
      <dgm:t>
        <a:bodyPr/>
        <a:lstStyle/>
        <a:p>
          <a:r>
            <a:rPr lang="hu-HU" dirty="0" smtClean="0"/>
            <a:t>Tudásmenedzsment </a:t>
          </a:r>
          <a:r>
            <a:rPr lang="hu-HU" dirty="0"/>
            <a:t>Igazgatóság</a:t>
          </a:r>
        </a:p>
      </dgm:t>
    </dgm:pt>
    <dgm:pt modelId="{C2806351-5B3B-4D77-8BC0-F5F7020BD588}" type="parTrans" cxnId="{FCDB9466-CCA2-4C63-A1EB-3816E70B642B}">
      <dgm:prSet/>
      <dgm:spPr/>
      <dgm:t>
        <a:bodyPr/>
        <a:lstStyle/>
        <a:p>
          <a:endParaRPr lang="hu-HU"/>
        </a:p>
      </dgm:t>
    </dgm:pt>
    <dgm:pt modelId="{63F4BBEA-5CB7-497C-971F-ACF71E2710E4}" type="sibTrans" cxnId="{FCDB9466-CCA2-4C63-A1EB-3816E70B642B}">
      <dgm:prSet/>
      <dgm:spPr/>
      <dgm:t>
        <a:bodyPr/>
        <a:lstStyle/>
        <a:p>
          <a:endParaRPr lang="hu-HU"/>
        </a:p>
      </dgm:t>
    </dgm:pt>
    <dgm:pt modelId="{E191D5A5-B230-4A40-ACD2-4DE84FC12FFC}">
      <dgm:prSet phldrT="[Szöveg]"/>
      <dgm:spPr/>
      <dgm:t>
        <a:bodyPr/>
        <a:lstStyle/>
        <a:p>
          <a:r>
            <a:rPr lang="hu-HU" dirty="0"/>
            <a:t>Tartalomfejlesztési Igazgatóság</a:t>
          </a:r>
        </a:p>
      </dgm:t>
    </dgm:pt>
    <dgm:pt modelId="{ABA8FBED-40F1-4BF8-A55B-0C18242C1B94}" type="parTrans" cxnId="{68719B22-B88B-4BC5-ABC1-8A3C49F40BA1}">
      <dgm:prSet/>
      <dgm:spPr/>
      <dgm:t>
        <a:bodyPr/>
        <a:lstStyle/>
        <a:p>
          <a:endParaRPr lang="hu-HU"/>
        </a:p>
      </dgm:t>
    </dgm:pt>
    <dgm:pt modelId="{31BB46F4-A7FF-4E6C-82BD-8BCDD12C87CE}" type="sibTrans" cxnId="{68719B22-B88B-4BC5-ABC1-8A3C49F40BA1}">
      <dgm:prSet/>
      <dgm:spPr/>
      <dgm:t>
        <a:bodyPr/>
        <a:lstStyle/>
        <a:p>
          <a:endParaRPr lang="hu-HU"/>
        </a:p>
      </dgm:t>
    </dgm:pt>
    <dgm:pt modelId="{11AD7B51-B741-4042-B4F3-9BB18AFE44A2}">
      <dgm:prSet phldrT="[Szöveg]"/>
      <dgm:spPr/>
      <dgm:t>
        <a:bodyPr/>
        <a:lstStyle/>
        <a:p>
          <a:r>
            <a:rPr lang="hu-HU" dirty="0" smtClean="0"/>
            <a:t>Tankönyvkiadási </a:t>
          </a:r>
          <a:r>
            <a:rPr lang="hu-HU" dirty="0"/>
            <a:t>Igazgatóság</a:t>
          </a:r>
        </a:p>
      </dgm:t>
    </dgm:pt>
    <dgm:pt modelId="{1FAF8E65-1C04-4883-BF00-B0CDC030EADC}" type="parTrans" cxnId="{6EA3A2DD-8C5B-47A5-8E94-80B01E526476}">
      <dgm:prSet/>
      <dgm:spPr/>
      <dgm:t>
        <a:bodyPr/>
        <a:lstStyle/>
        <a:p>
          <a:endParaRPr lang="hu-HU"/>
        </a:p>
      </dgm:t>
    </dgm:pt>
    <dgm:pt modelId="{23A579AA-146E-4C58-AE09-C22A0A6F7148}" type="sibTrans" cxnId="{6EA3A2DD-8C5B-47A5-8E94-80B01E526476}">
      <dgm:prSet/>
      <dgm:spPr/>
      <dgm:t>
        <a:bodyPr/>
        <a:lstStyle/>
        <a:p>
          <a:endParaRPr lang="hu-HU"/>
        </a:p>
      </dgm:t>
    </dgm:pt>
    <dgm:pt modelId="{2FFDCB7F-9D21-4AF3-AB91-E84CD639E2DC}">
      <dgm:prSet/>
      <dgm:spPr/>
      <dgm:t>
        <a:bodyPr/>
        <a:lstStyle/>
        <a:p>
          <a:r>
            <a:rPr lang="hu-HU" dirty="0" smtClean="0"/>
            <a:t>Továbbképzési és  Módszertani </a:t>
          </a:r>
          <a:r>
            <a:rPr lang="hu-HU" dirty="0"/>
            <a:t>Központ</a:t>
          </a:r>
        </a:p>
      </dgm:t>
    </dgm:pt>
    <dgm:pt modelId="{CA2F454E-3E7B-45AE-B97F-85C43A8842BA}" type="parTrans" cxnId="{357E92E2-B232-4060-A9AD-8EF81A50377F}">
      <dgm:prSet/>
      <dgm:spPr/>
      <dgm:t>
        <a:bodyPr/>
        <a:lstStyle/>
        <a:p>
          <a:endParaRPr lang="hu-HU"/>
        </a:p>
      </dgm:t>
    </dgm:pt>
    <dgm:pt modelId="{1CF97014-616B-49A3-86CB-B17C5024FAE1}" type="sibTrans" cxnId="{357E92E2-B232-4060-A9AD-8EF81A50377F}">
      <dgm:prSet/>
      <dgm:spPr/>
      <dgm:t>
        <a:bodyPr/>
        <a:lstStyle/>
        <a:p>
          <a:endParaRPr lang="hu-HU"/>
        </a:p>
      </dgm:t>
    </dgm:pt>
    <dgm:pt modelId="{45F32F96-F786-4159-A3FB-AA77CACEF32F}">
      <dgm:prSet/>
      <dgm:spPr/>
      <dgm:t>
        <a:bodyPr/>
        <a:lstStyle/>
        <a:p>
          <a:r>
            <a:rPr lang="hu-HU" dirty="0" smtClean="0"/>
            <a:t>Intézményfejlesztési </a:t>
          </a:r>
          <a:r>
            <a:rPr lang="hu-HU" dirty="0"/>
            <a:t>Programok Központja</a:t>
          </a:r>
        </a:p>
      </dgm:t>
    </dgm:pt>
    <dgm:pt modelId="{ED9DE45D-B783-47D4-B3C1-D143B573EFA7}" type="parTrans" cxnId="{7B0D8B06-B53B-411A-BC54-C4D20BFB3CDA}">
      <dgm:prSet/>
      <dgm:spPr/>
      <dgm:t>
        <a:bodyPr/>
        <a:lstStyle/>
        <a:p>
          <a:endParaRPr lang="hu-HU"/>
        </a:p>
      </dgm:t>
    </dgm:pt>
    <dgm:pt modelId="{DCDC110E-F233-4F3F-A64E-1659FBECE6C2}" type="sibTrans" cxnId="{7B0D8B06-B53B-411A-BC54-C4D20BFB3CDA}">
      <dgm:prSet/>
      <dgm:spPr/>
      <dgm:t>
        <a:bodyPr/>
        <a:lstStyle/>
        <a:p>
          <a:endParaRPr lang="hu-HU"/>
        </a:p>
      </dgm:t>
    </dgm:pt>
    <dgm:pt modelId="{F02B56C4-7067-4C43-AB6E-2FD3EDE35F5C}">
      <dgm:prSet/>
      <dgm:spPr/>
      <dgm:t>
        <a:bodyPr/>
        <a:lstStyle/>
        <a:p>
          <a:r>
            <a:rPr lang="hu-HU"/>
            <a:t>Tananyagfejlesztő Központ</a:t>
          </a:r>
        </a:p>
      </dgm:t>
    </dgm:pt>
    <dgm:pt modelId="{A70FB7E5-6841-4BD8-BC20-7A75F064A64F}" type="parTrans" cxnId="{71AA3685-367D-45DF-A7D1-193C7BB50DE0}">
      <dgm:prSet/>
      <dgm:spPr/>
      <dgm:t>
        <a:bodyPr/>
        <a:lstStyle/>
        <a:p>
          <a:endParaRPr lang="hu-HU"/>
        </a:p>
      </dgm:t>
    </dgm:pt>
    <dgm:pt modelId="{28931E71-C8A1-45BD-8D62-8E10B3D7952F}" type="sibTrans" cxnId="{71AA3685-367D-45DF-A7D1-193C7BB50DE0}">
      <dgm:prSet/>
      <dgm:spPr/>
      <dgm:t>
        <a:bodyPr/>
        <a:lstStyle/>
        <a:p>
          <a:endParaRPr lang="hu-HU"/>
        </a:p>
      </dgm:t>
    </dgm:pt>
    <dgm:pt modelId="{EEFACE7C-700A-4042-90B4-0FFAEADFFE45}">
      <dgm:prSet/>
      <dgm:spPr/>
      <dgm:t>
        <a:bodyPr/>
        <a:lstStyle/>
        <a:p>
          <a:r>
            <a:rPr lang="hu-HU" dirty="0"/>
            <a:t>Digitális </a:t>
          </a:r>
          <a:r>
            <a:rPr lang="hu-HU" dirty="0" smtClean="0"/>
            <a:t>Tartalomszolgáltató </a:t>
          </a:r>
          <a:r>
            <a:rPr lang="hu-HU" dirty="0"/>
            <a:t>Központ</a:t>
          </a:r>
        </a:p>
      </dgm:t>
    </dgm:pt>
    <dgm:pt modelId="{E823E5A0-609D-4365-ACA7-7C5378A388CF}" type="parTrans" cxnId="{63300DB7-78AF-4C36-B630-F2E1D9828F40}">
      <dgm:prSet/>
      <dgm:spPr/>
      <dgm:t>
        <a:bodyPr/>
        <a:lstStyle/>
        <a:p>
          <a:endParaRPr lang="hu-HU"/>
        </a:p>
      </dgm:t>
    </dgm:pt>
    <dgm:pt modelId="{EE9C9BF6-55CC-48B0-AC18-EE2791DAF284}" type="sibTrans" cxnId="{63300DB7-78AF-4C36-B630-F2E1D9828F40}">
      <dgm:prSet/>
      <dgm:spPr/>
      <dgm:t>
        <a:bodyPr/>
        <a:lstStyle/>
        <a:p>
          <a:endParaRPr lang="hu-HU"/>
        </a:p>
      </dgm:t>
    </dgm:pt>
    <dgm:pt modelId="{4B5855BD-C5F3-41EF-A4D8-2FC010137608}">
      <dgm:prSet/>
      <dgm:spPr/>
      <dgm:t>
        <a:bodyPr/>
        <a:lstStyle/>
        <a:p>
          <a:r>
            <a:rPr lang="hu-HU" dirty="0" smtClean="0"/>
            <a:t>Pedagógiai</a:t>
          </a:r>
        </a:p>
        <a:p>
          <a:r>
            <a:rPr lang="hu-HU" dirty="0" smtClean="0"/>
            <a:t>Kiadványok</a:t>
          </a:r>
        </a:p>
        <a:p>
          <a:r>
            <a:rPr lang="hu-HU" dirty="0" smtClean="0"/>
            <a:t> Központja</a:t>
          </a:r>
          <a:endParaRPr lang="hu-HU" dirty="0"/>
        </a:p>
      </dgm:t>
    </dgm:pt>
    <dgm:pt modelId="{F9015819-8FB5-468A-A66A-B66A4B6DCB29}" type="parTrans" cxnId="{D5C35D29-76BD-4ACE-8636-807C4516D22F}">
      <dgm:prSet/>
      <dgm:spPr/>
      <dgm:t>
        <a:bodyPr/>
        <a:lstStyle/>
        <a:p>
          <a:endParaRPr lang="hu-HU"/>
        </a:p>
      </dgm:t>
    </dgm:pt>
    <dgm:pt modelId="{90A666EB-D06E-4891-9AF4-9CCF0275D296}" type="sibTrans" cxnId="{D5C35D29-76BD-4ACE-8636-807C4516D22F}">
      <dgm:prSet/>
      <dgm:spPr/>
      <dgm:t>
        <a:bodyPr/>
        <a:lstStyle/>
        <a:p>
          <a:endParaRPr lang="hu-HU"/>
        </a:p>
      </dgm:t>
    </dgm:pt>
    <dgm:pt modelId="{833347E4-EF3C-476B-A042-DBE3DCD773CB}">
      <dgm:prSet/>
      <dgm:spPr/>
      <dgm:t>
        <a:bodyPr/>
        <a:lstStyle/>
        <a:p>
          <a:r>
            <a:rPr lang="hu-HU" dirty="0" smtClean="0"/>
            <a:t>Tankönyvkiadó Központ</a:t>
          </a:r>
          <a:endParaRPr lang="hu-HU" dirty="0"/>
        </a:p>
      </dgm:t>
    </dgm:pt>
    <dgm:pt modelId="{F2795115-BDDB-4E28-8A7A-8C9372010876}" type="parTrans" cxnId="{85DDEFB5-914D-4601-86DC-CE54CFE64BB1}">
      <dgm:prSet/>
      <dgm:spPr/>
      <dgm:t>
        <a:bodyPr/>
        <a:lstStyle/>
        <a:p>
          <a:endParaRPr lang="hu-HU"/>
        </a:p>
      </dgm:t>
    </dgm:pt>
    <dgm:pt modelId="{1014DF96-C4E0-4717-A426-34DB058E9289}" type="sibTrans" cxnId="{85DDEFB5-914D-4601-86DC-CE54CFE64BB1}">
      <dgm:prSet/>
      <dgm:spPr/>
      <dgm:t>
        <a:bodyPr/>
        <a:lstStyle/>
        <a:p>
          <a:endParaRPr lang="hu-HU"/>
        </a:p>
      </dgm:t>
    </dgm:pt>
    <dgm:pt modelId="{75BA66B4-6E1B-4102-8ED3-128E665EDB7C}">
      <dgm:prSet/>
      <dgm:spPr/>
      <dgm:t>
        <a:bodyPr/>
        <a:lstStyle/>
        <a:p>
          <a:r>
            <a:rPr lang="hu-HU" dirty="0"/>
            <a:t>EKE Alkancellár</a:t>
          </a:r>
        </a:p>
      </dgm:t>
    </dgm:pt>
    <dgm:pt modelId="{BACF22C9-27C0-437E-9CF1-95C0794CF640}" type="parTrans" cxnId="{D0C8F1F9-9CC9-47D3-BF26-FC4D92C73EF5}">
      <dgm:prSet/>
      <dgm:spPr/>
      <dgm:t>
        <a:bodyPr/>
        <a:lstStyle/>
        <a:p>
          <a:endParaRPr lang="hu-HU"/>
        </a:p>
      </dgm:t>
    </dgm:pt>
    <dgm:pt modelId="{D4CFD5EC-B578-4404-9C73-FD4C5C9D0C9D}" type="sibTrans" cxnId="{D0C8F1F9-9CC9-47D3-BF26-FC4D92C73EF5}">
      <dgm:prSet/>
      <dgm:spPr/>
      <dgm:t>
        <a:bodyPr/>
        <a:lstStyle/>
        <a:p>
          <a:endParaRPr lang="hu-HU"/>
        </a:p>
      </dgm:t>
    </dgm:pt>
    <dgm:pt modelId="{B977570F-AE17-4798-96E6-3DD3FEF166BB}">
      <dgm:prSet/>
      <dgm:spPr/>
      <dgm:t>
        <a:bodyPr/>
        <a:lstStyle/>
        <a:p>
          <a:r>
            <a:rPr lang="hu-HU" dirty="0" smtClean="0"/>
            <a:t>Főigazgatói </a:t>
          </a:r>
        </a:p>
        <a:p>
          <a:r>
            <a:rPr lang="hu-HU" dirty="0" smtClean="0"/>
            <a:t>Titkárság</a:t>
          </a:r>
          <a:endParaRPr lang="hu-HU" dirty="0"/>
        </a:p>
      </dgm:t>
    </dgm:pt>
    <dgm:pt modelId="{DC7C6FE4-69D3-4F99-9041-C8D3F67377B6}" type="parTrans" cxnId="{F043F6C0-6F56-4B5F-A059-8BEDBD66CAED}">
      <dgm:prSet/>
      <dgm:spPr/>
      <dgm:t>
        <a:bodyPr/>
        <a:lstStyle/>
        <a:p>
          <a:endParaRPr lang="hu-HU"/>
        </a:p>
      </dgm:t>
    </dgm:pt>
    <dgm:pt modelId="{2DCFAE4A-647A-4EFF-AAC6-86B27B7D4704}" type="sibTrans" cxnId="{F043F6C0-6F56-4B5F-A059-8BEDBD66CAED}">
      <dgm:prSet/>
      <dgm:spPr/>
      <dgm:t>
        <a:bodyPr/>
        <a:lstStyle/>
        <a:p>
          <a:endParaRPr lang="hu-HU"/>
        </a:p>
      </dgm:t>
    </dgm:pt>
    <dgm:pt modelId="{A9B11F5E-832F-4304-9FEF-0F064FA03F35}">
      <dgm:prSet/>
      <dgm:spPr/>
      <dgm:t>
        <a:bodyPr/>
        <a:lstStyle/>
        <a:p>
          <a:r>
            <a:rPr lang="hu-HU"/>
            <a:t>EFOP Projektvezető</a:t>
          </a:r>
        </a:p>
      </dgm:t>
    </dgm:pt>
    <dgm:pt modelId="{2D1794D1-A414-45E0-B165-5158A1E152C3}" type="parTrans" cxnId="{899C30B7-EAEC-47E8-9E28-43EBC94AEBD3}">
      <dgm:prSet/>
      <dgm:spPr/>
      <dgm:t>
        <a:bodyPr/>
        <a:lstStyle/>
        <a:p>
          <a:endParaRPr lang="hu-HU"/>
        </a:p>
      </dgm:t>
    </dgm:pt>
    <dgm:pt modelId="{1F89C50E-D6FE-4733-88C5-AC4286B22242}" type="sibTrans" cxnId="{899C30B7-EAEC-47E8-9E28-43EBC94AEBD3}">
      <dgm:prSet/>
      <dgm:spPr/>
      <dgm:t>
        <a:bodyPr/>
        <a:lstStyle/>
        <a:p>
          <a:endParaRPr lang="hu-HU"/>
        </a:p>
      </dgm:t>
    </dgm:pt>
    <dgm:pt modelId="{ED1DD050-45E7-4128-B6A3-561A45DAF66D}">
      <dgm:prSet/>
      <dgm:spPr/>
      <dgm:t>
        <a:bodyPr/>
        <a:lstStyle/>
        <a:p>
          <a:r>
            <a:rPr lang="hu-HU" smtClean="0"/>
            <a:t>Tantervfejlesztési, Elemzési és Értékelési Központ</a:t>
          </a:r>
          <a:endParaRPr lang="hu-HU"/>
        </a:p>
      </dgm:t>
    </dgm:pt>
    <dgm:pt modelId="{E4FD6FB1-08D9-4E51-9D63-523DC4E711BF}" type="parTrans" cxnId="{5370C66C-1BB0-431C-B3FD-50EC8D9C5153}">
      <dgm:prSet/>
      <dgm:spPr/>
      <dgm:t>
        <a:bodyPr/>
        <a:lstStyle/>
        <a:p>
          <a:endParaRPr lang="hu-HU"/>
        </a:p>
      </dgm:t>
    </dgm:pt>
    <dgm:pt modelId="{CEC098ED-25BB-474B-9751-C14B7A22EC9F}" type="sibTrans" cxnId="{5370C66C-1BB0-431C-B3FD-50EC8D9C5153}">
      <dgm:prSet/>
      <dgm:spPr/>
      <dgm:t>
        <a:bodyPr/>
        <a:lstStyle/>
        <a:p>
          <a:endParaRPr lang="hu-HU"/>
        </a:p>
      </dgm:t>
    </dgm:pt>
    <dgm:pt modelId="{ECAE2446-F910-4847-8E06-3748C5936494}" type="pres">
      <dgm:prSet presAssocID="{605694B2-D77B-464C-84F4-7C0442E3E3A5}" presName="hierChild1" presStyleCnt="0">
        <dgm:presLayoutVars>
          <dgm:orgChart val="1"/>
          <dgm:chPref val="1"/>
          <dgm:dir/>
          <dgm:animOne val="branch"/>
          <dgm:animLvl val="lvl"/>
          <dgm:resizeHandles/>
        </dgm:presLayoutVars>
      </dgm:prSet>
      <dgm:spPr/>
      <dgm:t>
        <a:bodyPr/>
        <a:lstStyle/>
        <a:p>
          <a:endParaRPr lang="hu-HU"/>
        </a:p>
      </dgm:t>
    </dgm:pt>
    <dgm:pt modelId="{2AA18127-CD47-43D6-8130-4AF41049B971}" type="pres">
      <dgm:prSet presAssocID="{75BA66B4-6E1B-4102-8ED3-128E665EDB7C}" presName="hierRoot1" presStyleCnt="0">
        <dgm:presLayoutVars>
          <dgm:hierBranch val="init"/>
        </dgm:presLayoutVars>
      </dgm:prSet>
      <dgm:spPr/>
      <dgm:t>
        <a:bodyPr/>
        <a:lstStyle/>
        <a:p>
          <a:endParaRPr lang="hu-HU"/>
        </a:p>
      </dgm:t>
    </dgm:pt>
    <dgm:pt modelId="{5CB81C72-6100-4F9D-98ED-86930B96472E}" type="pres">
      <dgm:prSet presAssocID="{75BA66B4-6E1B-4102-8ED3-128E665EDB7C}" presName="rootComposite1" presStyleCnt="0"/>
      <dgm:spPr/>
      <dgm:t>
        <a:bodyPr/>
        <a:lstStyle/>
        <a:p>
          <a:endParaRPr lang="hu-HU"/>
        </a:p>
      </dgm:t>
    </dgm:pt>
    <dgm:pt modelId="{835B3873-C65E-440A-9E2F-7B07066D4B77}" type="pres">
      <dgm:prSet presAssocID="{75BA66B4-6E1B-4102-8ED3-128E665EDB7C}" presName="rootText1" presStyleLbl="node0" presStyleIdx="0" presStyleCnt="4" custLinFactX="178584" custLinFactNeighborX="200000" custLinFactNeighborY="26433">
        <dgm:presLayoutVars>
          <dgm:chPref val="3"/>
        </dgm:presLayoutVars>
      </dgm:prSet>
      <dgm:spPr/>
      <dgm:t>
        <a:bodyPr/>
        <a:lstStyle/>
        <a:p>
          <a:endParaRPr lang="hu-HU"/>
        </a:p>
      </dgm:t>
    </dgm:pt>
    <dgm:pt modelId="{936DEE4F-1977-4BEA-B0BA-00E8967E1E6B}" type="pres">
      <dgm:prSet presAssocID="{75BA66B4-6E1B-4102-8ED3-128E665EDB7C}" presName="rootConnector1" presStyleLbl="node1" presStyleIdx="0" presStyleCnt="0"/>
      <dgm:spPr/>
      <dgm:t>
        <a:bodyPr/>
        <a:lstStyle/>
        <a:p>
          <a:endParaRPr lang="hu-HU"/>
        </a:p>
      </dgm:t>
    </dgm:pt>
    <dgm:pt modelId="{339ED909-1129-475B-9538-278116D35C0C}" type="pres">
      <dgm:prSet presAssocID="{75BA66B4-6E1B-4102-8ED3-128E665EDB7C}" presName="hierChild2" presStyleCnt="0"/>
      <dgm:spPr/>
      <dgm:t>
        <a:bodyPr/>
        <a:lstStyle/>
        <a:p>
          <a:endParaRPr lang="hu-HU"/>
        </a:p>
      </dgm:t>
    </dgm:pt>
    <dgm:pt modelId="{6D0B7F59-DA2B-4622-81A2-CE6B14A592D1}" type="pres">
      <dgm:prSet presAssocID="{75BA66B4-6E1B-4102-8ED3-128E665EDB7C}" presName="hierChild3" presStyleCnt="0"/>
      <dgm:spPr/>
      <dgm:t>
        <a:bodyPr/>
        <a:lstStyle/>
        <a:p>
          <a:endParaRPr lang="hu-HU"/>
        </a:p>
      </dgm:t>
    </dgm:pt>
    <dgm:pt modelId="{FD3AC9C8-0A01-45B9-A4BF-54DF82FEB716}" type="pres">
      <dgm:prSet presAssocID="{BBEC7C37-10B7-496D-88EB-AE42347ABECF}" presName="hierRoot1" presStyleCnt="0">
        <dgm:presLayoutVars>
          <dgm:hierBranch val="init"/>
        </dgm:presLayoutVars>
      </dgm:prSet>
      <dgm:spPr/>
      <dgm:t>
        <a:bodyPr/>
        <a:lstStyle/>
        <a:p>
          <a:endParaRPr lang="hu-HU"/>
        </a:p>
      </dgm:t>
    </dgm:pt>
    <dgm:pt modelId="{D10B6D4D-DD43-428D-963C-4E70181B84E8}" type="pres">
      <dgm:prSet presAssocID="{BBEC7C37-10B7-496D-88EB-AE42347ABECF}" presName="rootComposite1" presStyleCnt="0"/>
      <dgm:spPr/>
      <dgm:t>
        <a:bodyPr/>
        <a:lstStyle/>
        <a:p>
          <a:endParaRPr lang="hu-HU"/>
        </a:p>
      </dgm:t>
    </dgm:pt>
    <dgm:pt modelId="{E045B32A-EECD-4A61-A914-99BE57029E10}" type="pres">
      <dgm:prSet presAssocID="{BBEC7C37-10B7-496D-88EB-AE42347ABECF}" presName="rootText1" presStyleLbl="node0" presStyleIdx="1" presStyleCnt="4" custLinFactNeighborX="-3067" custLinFactNeighborY="-26581">
        <dgm:presLayoutVars>
          <dgm:chPref val="3"/>
        </dgm:presLayoutVars>
      </dgm:prSet>
      <dgm:spPr/>
      <dgm:t>
        <a:bodyPr/>
        <a:lstStyle/>
        <a:p>
          <a:endParaRPr lang="hu-HU"/>
        </a:p>
      </dgm:t>
    </dgm:pt>
    <dgm:pt modelId="{BEF0E4D7-B057-48A7-BEBE-F4B17AFF9D26}" type="pres">
      <dgm:prSet presAssocID="{BBEC7C37-10B7-496D-88EB-AE42347ABECF}" presName="rootConnector1" presStyleLbl="node1" presStyleIdx="0" presStyleCnt="0"/>
      <dgm:spPr/>
      <dgm:t>
        <a:bodyPr/>
        <a:lstStyle/>
        <a:p>
          <a:endParaRPr lang="hu-HU"/>
        </a:p>
      </dgm:t>
    </dgm:pt>
    <dgm:pt modelId="{D605D382-E5BC-4328-A154-87AD3A5D5E27}" type="pres">
      <dgm:prSet presAssocID="{BBEC7C37-10B7-496D-88EB-AE42347ABECF}" presName="hierChild2" presStyleCnt="0"/>
      <dgm:spPr/>
      <dgm:t>
        <a:bodyPr/>
        <a:lstStyle/>
        <a:p>
          <a:endParaRPr lang="hu-HU"/>
        </a:p>
      </dgm:t>
    </dgm:pt>
    <dgm:pt modelId="{816B188F-84E3-4AE2-A8A3-A813C9ED63E3}" type="pres">
      <dgm:prSet presAssocID="{C2806351-5B3B-4D77-8BC0-F5F7020BD588}" presName="Name37" presStyleLbl="parChTrans1D2" presStyleIdx="0" presStyleCnt="3"/>
      <dgm:spPr/>
      <dgm:t>
        <a:bodyPr/>
        <a:lstStyle/>
        <a:p>
          <a:endParaRPr lang="hu-HU"/>
        </a:p>
      </dgm:t>
    </dgm:pt>
    <dgm:pt modelId="{6A915E04-9881-4EB1-8DD8-26C436896808}" type="pres">
      <dgm:prSet presAssocID="{DEED7671-6349-4931-8557-6BFF3366E904}" presName="hierRoot2" presStyleCnt="0">
        <dgm:presLayoutVars>
          <dgm:hierBranch val="init"/>
        </dgm:presLayoutVars>
      </dgm:prSet>
      <dgm:spPr/>
      <dgm:t>
        <a:bodyPr/>
        <a:lstStyle/>
        <a:p>
          <a:endParaRPr lang="hu-HU"/>
        </a:p>
      </dgm:t>
    </dgm:pt>
    <dgm:pt modelId="{44D013EC-81AA-4DEC-94FE-9772FA8C9082}" type="pres">
      <dgm:prSet presAssocID="{DEED7671-6349-4931-8557-6BFF3366E904}" presName="rootComposite" presStyleCnt="0"/>
      <dgm:spPr/>
      <dgm:t>
        <a:bodyPr/>
        <a:lstStyle/>
        <a:p>
          <a:endParaRPr lang="hu-HU"/>
        </a:p>
      </dgm:t>
    </dgm:pt>
    <dgm:pt modelId="{A3EDF97F-3395-4D84-B63B-17B0CC6A6B7D}" type="pres">
      <dgm:prSet presAssocID="{DEED7671-6349-4931-8557-6BFF3366E904}" presName="rootText" presStyleLbl="node2" presStyleIdx="0" presStyleCnt="3">
        <dgm:presLayoutVars>
          <dgm:chPref val="3"/>
        </dgm:presLayoutVars>
      </dgm:prSet>
      <dgm:spPr/>
      <dgm:t>
        <a:bodyPr/>
        <a:lstStyle/>
        <a:p>
          <a:endParaRPr lang="hu-HU"/>
        </a:p>
      </dgm:t>
    </dgm:pt>
    <dgm:pt modelId="{A507C9CF-E62C-44A4-96E2-A1426BCA77C8}" type="pres">
      <dgm:prSet presAssocID="{DEED7671-6349-4931-8557-6BFF3366E904}" presName="rootConnector" presStyleLbl="node2" presStyleIdx="0" presStyleCnt="3"/>
      <dgm:spPr/>
      <dgm:t>
        <a:bodyPr/>
        <a:lstStyle/>
        <a:p>
          <a:endParaRPr lang="hu-HU"/>
        </a:p>
      </dgm:t>
    </dgm:pt>
    <dgm:pt modelId="{17A4F85E-8577-41CE-BA67-70C8C7AFBA38}" type="pres">
      <dgm:prSet presAssocID="{DEED7671-6349-4931-8557-6BFF3366E904}" presName="hierChild4" presStyleCnt="0"/>
      <dgm:spPr/>
      <dgm:t>
        <a:bodyPr/>
        <a:lstStyle/>
        <a:p>
          <a:endParaRPr lang="hu-HU"/>
        </a:p>
      </dgm:t>
    </dgm:pt>
    <dgm:pt modelId="{C2BF9D95-E682-450F-945A-908D17A156C5}" type="pres">
      <dgm:prSet presAssocID="{CA2F454E-3E7B-45AE-B97F-85C43A8842BA}" presName="Name37" presStyleLbl="parChTrans1D3" presStyleIdx="0" presStyleCnt="7"/>
      <dgm:spPr/>
      <dgm:t>
        <a:bodyPr/>
        <a:lstStyle/>
        <a:p>
          <a:endParaRPr lang="hu-HU"/>
        </a:p>
      </dgm:t>
    </dgm:pt>
    <dgm:pt modelId="{7EF6DC32-5E41-4D6F-B3C9-EEF4B687681F}" type="pres">
      <dgm:prSet presAssocID="{2FFDCB7F-9D21-4AF3-AB91-E84CD639E2DC}" presName="hierRoot2" presStyleCnt="0">
        <dgm:presLayoutVars>
          <dgm:hierBranch val="init"/>
        </dgm:presLayoutVars>
      </dgm:prSet>
      <dgm:spPr/>
      <dgm:t>
        <a:bodyPr/>
        <a:lstStyle/>
        <a:p>
          <a:endParaRPr lang="hu-HU"/>
        </a:p>
      </dgm:t>
    </dgm:pt>
    <dgm:pt modelId="{5E41493E-01CA-4EDE-952E-C04531251FCA}" type="pres">
      <dgm:prSet presAssocID="{2FFDCB7F-9D21-4AF3-AB91-E84CD639E2DC}" presName="rootComposite" presStyleCnt="0"/>
      <dgm:spPr/>
      <dgm:t>
        <a:bodyPr/>
        <a:lstStyle/>
        <a:p>
          <a:endParaRPr lang="hu-HU"/>
        </a:p>
      </dgm:t>
    </dgm:pt>
    <dgm:pt modelId="{B96A4E77-385F-4635-B582-8DBAC778BF52}" type="pres">
      <dgm:prSet presAssocID="{2FFDCB7F-9D21-4AF3-AB91-E84CD639E2DC}" presName="rootText" presStyleLbl="node3" presStyleIdx="0" presStyleCnt="7">
        <dgm:presLayoutVars>
          <dgm:chPref val="3"/>
        </dgm:presLayoutVars>
      </dgm:prSet>
      <dgm:spPr/>
      <dgm:t>
        <a:bodyPr/>
        <a:lstStyle/>
        <a:p>
          <a:endParaRPr lang="hu-HU"/>
        </a:p>
      </dgm:t>
    </dgm:pt>
    <dgm:pt modelId="{1FAEDE7D-7F80-44BD-93A3-FCFD8309E5E1}" type="pres">
      <dgm:prSet presAssocID="{2FFDCB7F-9D21-4AF3-AB91-E84CD639E2DC}" presName="rootConnector" presStyleLbl="node3" presStyleIdx="0" presStyleCnt="7"/>
      <dgm:spPr/>
      <dgm:t>
        <a:bodyPr/>
        <a:lstStyle/>
        <a:p>
          <a:endParaRPr lang="hu-HU"/>
        </a:p>
      </dgm:t>
    </dgm:pt>
    <dgm:pt modelId="{9A55C0F7-5ADB-4DF3-A020-3542D4514047}" type="pres">
      <dgm:prSet presAssocID="{2FFDCB7F-9D21-4AF3-AB91-E84CD639E2DC}" presName="hierChild4" presStyleCnt="0"/>
      <dgm:spPr/>
      <dgm:t>
        <a:bodyPr/>
        <a:lstStyle/>
        <a:p>
          <a:endParaRPr lang="hu-HU"/>
        </a:p>
      </dgm:t>
    </dgm:pt>
    <dgm:pt modelId="{8519F403-93A0-441E-BB5D-6C0C534B1B0B}" type="pres">
      <dgm:prSet presAssocID="{2FFDCB7F-9D21-4AF3-AB91-E84CD639E2DC}" presName="hierChild5" presStyleCnt="0"/>
      <dgm:spPr/>
      <dgm:t>
        <a:bodyPr/>
        <a:lstStyle/>
        <a:p>
          <a:endParaRPr lang="hu-HU"/>
        </a:p>
      </dgm:t>
    </dgm:pt>
    <dgm:pt modelId="{71A5BB4C-4AC9-44BC-BBCD-F050AC835E33}" type="pres">
      <dgm:prSet presAssocID="{E4FD6FB1-08D9-4E51-9D63-523DC4E711BF}" presName="Name37" presStyleLbl="parChTrans1D3" presStyleIdx="1" presStyleCnt="7"/>
      <dgm:spPr/>
      <dgm:t>
        <a:bodyPr/>
        <a:lstStyle/>
        <a:p>
          <a:endParaRPr lang="hu-HU"/>
        </a:p>
      </dgm:t>
    </dgm:pt>
    <dgm:pt modelId="{15FFB033-E559-4491-919B-297DA30DF8DC}" type="pres">
      <dgm:prSet presAssocID="{ED1DD050-45E7-4128-B6A3-561A45DAF66D}" presName="hierRoot2" presStyleCnt="0">
        <dgm:presLayoutVars>
          <dgm:hierBranch val="init"/>
        </dgm:presLayoutVars>
      </dgm:prSet>
      <dgm:spPr/>
      <dgm:t>
        <a:bodyPr/>
        <a:lstStyle/>
        <a:p>
          <a:endParaRPr lang="hu-HU"/>
        </a:p>
      </dgm:t>
    </dgm:pt>
    <dgm:pt modelId="{1DBA65E1-7194-4712-9224-4D8DD4E4F661}" type="pres">
      <dgm:prSet presAssocID="{ED1DD050-45E7-4128-B6A3-561A45DAF66D}" presName="rootComposite" presStyleCnt="0"/>
      <dgm:spPr/>
      <dgm:t>
        <a:bodyPr/>
        <a:lstStyle/>
        <a:p>
          <a:endParaRPr lang="hu-HU"/>
        </a:p>
      </dgm:t>
    </dgm:pt>
    <dgm:pt modelId="{1FB099EB-5674-49B7-A594-88BF021335A7}" type="pres">
      <dgm:prSet presAssocID="{ED1DD050-45E7-4128-B6A3-561A45DAF66D}" presName="rootText" presStyleLbl="node3" presStyleIdx="1" presStyleCnt="7">
        <dgm:presLayoutVars>
          <dgm:chPref val="3"/>
        </dgm:presLayoutVars>
      </dgm:prSet>
      <dgm:spPr/>
      <dgm:t>
        <a:bodyPr/>
        <a:lstStyle/>
        <a:p>
          <a:endParaRPr lang="hu-HU"/>
        </a:p>
      </dgm:t>
    </dgm:pt>
    <dgm:pt modelId="{BB28D749-CF35-4AC6-8C3B-F0EB898BEFDA}" type="pres">
      <dgm:prSet presAssocID="{ED1DD050-45E7-4128-B6A3-561A45DAF66D}" presName="rootConnector" presStyleLbl="node3" presStyleIdx="1" presStyleCnt="7"/>
      <dgm:spPr/>
      <dgm:t>
        <a:bodyPr/>
        <a:lstStyle/>
        <a:p>
          <a:endParaRPr lang="hu-HU"/>
        </a:p>
      </dgm:t>
    </dgm:pt>
    <dgm:pt modelId="{F709E956-F3E0-4182-A677-73829BD457D7}" type="pres">
      <dgm:prSet presAssocID="{ED1DD050-45E7-4128-B6A3-561A45DAF66D}" presName="hierChild4" presStyleCnt="0"/>
      <dgm:spPr/>
      <dgm:t>
        <a:bodyPr/>
        <a:lstStyle/>
        <a:p>
          <a:endParaRPr lang="hu-HU"/>
        </a:p>
      </dgm:t>
    </dgm:pt>
    <dgm:pt modelId="{8BACA0F3-D818-4789-955A-97D0A727CFEB}" type="pres">
      <dgm:prSet presAssocID="{ED1DD050-45E7-4128-B6A3-561A45DAF66D}" presName="hierChild5" presStyleCnt="0"/>
      <dgm:spPr/>
      <dgm:t>
        <a:bodyPr/>
        <a:lstStyle/>
        <a:p>
          <a:endParaRPr lang="hu-HU"/>
        </a:p>
      </dgm:t>
    </dgm:pt>
    <dgm:pt modelId="{67F59640-70B7-4EF2-8E5D-4172A7899001}" type="pres">
      <dgm:prSet presAssocID="{ED9DE45D-B783-47D4-B3C1-D143B573EFA7}" presName="Name37" presStyleLbl="parChTrans1D3" presStyleIdx="2" presStyleCnt="7"/>
      <dgm:spPr/>
      <dgm:t>
        <a:bodyPr/>
        <a:lstStyle/>
        <a:p>
          <a:endParaRPr lang="hu-HU"/>
        </a:p>
      </dgm:t>
    </dgm:pt>
    <dgm:pt modelId="{83F60405-76F3-4B2A-AF20-1C9C9459ADDC}" type="pres">
      <dgm:prSet presAssocID="{45F32F96-F786-4159-A3FB-AA77CACEF32F}" presName="hierRoot2" presStyleCnt="0">
        <dgm:presLayoutVars>
          <dgm:hierBranch val="init"/>
        </dgm:presLayoutVars>
      </dgm:prSet>
      <dgm:spPr/>
      <dgm:t>
        <a:bodyPr/>
        <a:lstStyle/>
        <a:p>
          <a:endParaRPr lang="hu-HU"/>
        </a:p>
      </dgm:t>
    </dgm:pt>
    <dgm:pt modelId="{63E0C6BF-254E-40D0-A6D3-B438005A55DE}" type="pres">
      <dgm:prSet presAssocID="{45F32F96-F786-4159-A3FB-AA77CACEF32F}" presName="rootComposite" presStyleCnt="0"/>
      <dgm:spPr/>
      <dgm:t>
        <a:bodyPr/>
        <a:lstStyle/>
        <a:p>
          <a:endParaRPr lang="hu-HU"/>
        </a:p>
      </dgm:t>
    </dgm:pt>
    <dgm:pt modelId="{BD2EA881-DAAF-4CC8-B232-7FF100C19717}" type="pres">
      <dgm:prSet presAssocID="{45F32F96-F786-4159-A3FB-AA77CACEF32F}" presName="rootText" presStyleLbl="node3" presStyleIdx="2" presStyleCnt="7">
        <dgm:presLayoutVars>
          <dgm:chPref val="3"/>
        </dgm:presLayoutVars>
      </dgm:prSet>
      <dgm:spPr/>
      <dgm:t>
        <a:bodyPr/>
        <a:lstStyle/>
        <a:p>
          <a:endParaRPr lang="hu-HU"/>
        </a:p>
      </dgm:t>
    </dgm:pt>
    <dgm:pt modelId="{32A9DC40-75B4-40AC-B74A-458ED270E21B}" type="pres">
      <dgm:prSet presAssocID="{45F32F96-F786-4159-A3FB-AA77CACEF32F}" presName="rootConnector" presStyleLbl="node3" presStyleIdx="2" presStyleCnt="7"/>
      <dgm:spPr/>
      <dgm:t>
        <a:bodyPr/>
        <a:lstStyle/>
        <a:p>
          <a:endParaRPr lang="hu-HU"/>
        </a:p>
      </dgm:t>
    </dgm:pt>
    <dgm:pt modelId="{D81D6E1E-F6F3-4D18-8EDA-63266FF7C3FE}" type="pres">
      <dgm:prSet presAssocID="{45F32F96-F786-4159-A3FB-AA77CACEF32F}" presName="hierChild4" presStyleCnt="0"/>
      <dgm:spPr/>
      <dgm:t>
        <a:bodyPr/>
        <a:lstStyle/>
        <a:p>
          <a:endParaRPr lang="hu-HU"/>
        </a:p>
      </dgm:t>
    </dgm:pt>
    <dgm:pt modelId="{D9CFBE86-75FD-4051-89F8-8915D22B3FEC}" type="pres">
      <dgm:prSet presAssocID="{45F32F96-F786-4159-A3FB-AA77CACEF32F}" presName="hierChild5" presStyleCnt="0"/>
      <dgm:spPr/>
      <dgm:t>
        <a:bodyPr/>
        <a:lstStyle/>
        <a:p>
          <a:endParaRPr lang="hu-HU"/>
        </a:p>
      </dgm:t>
    </dgm:pt>
    <dgm:pt modelId="{D4215346-B0A6-4C5E-94D6-001D1CDA76A2}" type="pres">
      <dgm:prSet presAssocID="{DEED7671-6349-4931-8557-6BFF3366E904}" presName="hierChild5" presStyleCnt="0"/>
      <dgm:spPr/>
      <dgm:t>
        <a:bodyPr/>
        <a:lstStyle/>
        <a:p>
          <a:endParaRPr lang="hu-HU"/>
        </a:p>
      </dgm:t>
    </dgm:pt>
    <dgm:pt modelId="{8785BDBF-40FB-41D4-AAD8-7D06A92963CC}" type="pres">
      <dgm:prSet presAssocID="{ABA8FBED-40F1-4BF8-A55B-0C18242C1B94}" presName="Name37" presStyleLbl="parChTrans1D2" presStyleIdx="1" presStyleCnt="3"/>
      <dgm:spPr/>
      <dgm:t>
        <a:bodyPr/>
        <a:lstStyle/>
        <a:p>
          <a:endParaRPr lang="hu-HU"/>
        </a:p>
      </dgm:t>
    </dgm:pt>
    <dgm:pt modelId="{5980D4E5-F135-4E10-8B8A-762F6892282F}" type="pres">
      <dgm:prSet presAssocID="{E191D5A5-B230-4A40-ACD2-4DE84FC12FFC}" presName="hierRoot2" presStyleCnt="0">
        <dgm:presLayoutVars>
          <dgm:hierBranch val="init"/>
        </dgm:presLayoutVars>
      </dgm:prSet>
      <dgm:spPr/>
      <dgm:t>
        <a:bodyPr/>
        <a:lstStyle/>
        <a:p>
          <a:endParaRPr lang="hu-HU"/>
        </a:p>
      </dgm:t>
    </dgm:pt>
    <dgm:pt modelId="{07FF8780-2128-4B1D-852B-7AE7132A774A}" type="pres">
      <dgm:prSet presAssocID="{E191D5A5-B230-4A40-ACD2-4DE84FC12FFC}" presName="rootComposite" presStyleCnt="0"/>
      <dgm:spPr/>
      <dgm:t>
        <a:bodyPr/>
        <a:lstStyle/>
        <a:p>
          <a:endParaRPr lang="hu-HU"/>
        </a:p>
      </dgm:t>
    </dgm:pt>
    <dgm:pt modelId="{4EF93F6E-C523-4258-89F9-71AE90F75487}" type="pres">
      <dgm:prSet presAssocID="{E191D5A5-B230-4A40-ACD2-4DE84FC12FFC}" presName="rootText" presStyleLbl="node2" presStyleIdx="1" presStyleCnt="3">
        <dgm:presLayoutVars>
          <dgm:chPref val="3"/>
        </dgm:presLayoutVars>
      </dgm:prSet>
      <dgm:spPr/>
      <dgm:t>
        <a:bodyPr/>
        <a:lstStyle/>
        <a:p>
          <a:endParaRPr lang="hu-HU"/>
        </a:p>
      </dgm:t>
    </dgm:pt>
    <dgm:pt modelId="{612E0287-787C-45E0-A0CD-D28431EF5C2B}" type="pres">
      <dgm:prSet presAssocID="{E191D5A5-B230-4A40-ACD2-4DE84FC12FFC}" presName="rootConnector" presStyleLbl="node2" presStyleIdx="1" presStyleCnt="3"/>
      <dgm:spPr/>
      <dgm:t>
        <a:bodyPr/>
        <a:lstStyle/>
        <a:p>
          <a:endParaRPr lang="hu-HU"/>
        </a:p>
      </dgm:t>
    </dgm:pt>
    <dgm:pt modelId="{A26EEC6C-8C42-461C-8A73-CF1FE9313B23}" type="pres">
      <dgm:prSet presAssocID="{E191D5A5-B230-4A40-ACD2-4DE84FC12FFC}" presName="hierChild4" presStyleCnt="0"/>
      <dgm:spPr/>
      <dgm:t>
        <a:bodyPr/>
        <a:lstStyle/>
        <a:p>
          <a:endParaRPr lang="hu-HU"/>
        </a:p>
      </dgm:t>
    </dgm:pt>
    <dgm:pt modelId="{1A1CE5C8-DE44-4481-9AD2-03DA735B8414}" type="pres">
      <dgm:prSet presAssocID="{A70FB7E5-6841-4BD8-BC20-7A75F064A64F}" presName="Name37" presStyleLbl="parChTrans1D3" presStyleIdx="3" presStyleCnt="7"/>
      <dgm:spPr/>
      <dgm:t>
        <a:bodyPr/>
        <a:lstStyle/>
        <a:p>
          <a:endParaRPr lang="hu-HU"/>
        </a:p>
      </dgm:t>
    </dgm:pt>
    <dgm:pt modelId="{EE8B75DD-FE57-4D50-BB8A-FEADD29EFDF5}" type="pres">
      <dgm:prSet presAssocID="{F02B56C4-7067-4C43-AB6E-2FD3EDE35F5C}" presName="hierRoot2" presStyleCnt="0">
        <dgm:presLayoutVars>
          <dgm:hierBranch val="init"/>
        </dgm:presLayoutVars>
      </dgm:prSet>
      <dgm:spPr/>
      <dgm:t>
        <a:bodyPr/>
        <a:lstStyle/>
        <a:p>
          <a:endParaRPr lang="hu-HU"/>
        </a:p>
      </dgm:t>
    </dgm:pt>
    <dgm:pt modelId="{57702AF1-05C6-4B9D-8DFF-4EB302FA4EB7}" type="pres">
      <dgm:prSet presAssocID="{F02B56C4-7067-4C43-AB6E-2FD3EDE35F5C}" presName="rootComposite" presStyleCnt="0"/>
      <dgm:spPr/>
      <dgm:t>
        <a:bodyPr/>
        <a:lstStyle/>
        <a:p>
          <a:endParaRPr lang="hu-HU"/>
        </a:p>
      </dgm:t>
    </dgm:pt>
    <dgm:pt modelId="{DBD7AEE5-F724-4108-B167-05EA42F6F8CD}" type="pres">
      <dgm:prSet presAssocID="{F02B56C4-7067-4C43-AB6E-2FD3EDE35F5C}" presName="rootText" presStyleLbl="node3" presStyleIdx="3" presStyleCnt="7">
        <dgm:presLayoutVars>
          <dgm:chPref val="3"/>
        </dgm:presLayoutVars>
      </dgm:prSet>
      <dgm:spPr/>
      <dgm:t>
        <a:bodyPr/>
        <a:lstStyle/>
        <a:p>
          <a:endParaRPr lang="hu-HU"/>
        </a:p>
      </dgm:t>
    </dgm:pt>
    <dgm:pt modelId="{24E7D024-DD94-4173-92FB-792F24E95519}" type="pres">
      <dgm:prSet presAssocID="{F02B56C4-7067-4C43-AB6E-2FD3EDE35F5C}" presName="rootConnector" presStyleLbl="node3" presStyleIdx="3" presStyleCnt="7"/>
      <dgm:spPr/>
      <dgm:t>
        <a:bodyPr/>
        <a:lstStyle/>
        <a:p>
          <a:endParaRPr lang="hu-HU"/>
        </a:p>
      </dgm:t>
    </dgm:pt>
    <dgm:pt modelId="{35B3FA67-36FF-4970-9CD2-05AC2C609FAA}" type="pres">
      <dgm:prSet presAssocID="{F02B56C4-7067-4C43-AB6E-2FD3EDE35F5C}" presName="hierChild4" presStyleCnt="0"/>
      <dgm:spPr/>
      <dgm:t>
        <a:bodyPr/>
        <a:lstStyle/>
        <a:p>
          <a:endParaRPr lang="hu-HU"/>
        </a:p>
      </dgm:t>
    </dgm:pt>
    <dgm:pt modelId="{C15F6753-B037-45BD-8899-83ABDAAEB916}" type="pres">
      <dgm:prSet presAssocID="{F02B56C4-7067-4C43-AB6E-2FD3EDE35F5C}" presName="hierChild5" presStyleCnt="0"/>
      <dgm:spPr/>
      <dgm:t>
        <a:bodyPr/>
        <a:lstStyle/>
        <a:p>
          <a:endParaRPr lang="hu-HU"/>
        </a:p>
      </dgm:t>
    </dgm:pt>
    <dgm:pt modelId="{873A21F9-8F7C-4888-832D-E6C2A9238959}" type="pres">
      <dgm:prSet presAssocID="{E823E5A0-609D-4365-ACA7-7C5378A388CF}" presName="Name37" presStyleLbl="parChTrans1D3" presStyleIdx="4" presStyleCnt="7"/>
      <dgm:spPr/>
      <dgm:t>
        <a:bodyPr/>
        <a:lstStyle/>
        <a:p>
          <a:endParaRPr lang="hu-HU"/>
        </a:p>
      </dgm:t>
    </dgm:pt>
    <dgm:pt modelId="{5CCCA419-8D1C-40C8-B659-DE4BEFBBA02C}" type="pres">
      <dgm:prSet presAssocID="{EEFACE7C-700A-4042-90B4-0FFAEADFFE45}" presName="hierRoot2" presStyleCnt="0">
        <dgm:presLayoutVars>
          <dgm:hierBranch val="init"/>
        </dgm:presLayoutVars>
      </dgm:prSet>
      <dgm:spPr/>
      <dgm:t>
        <a:bodyPr/>
        <a:lstStyle/>
        <a:p>
          <a:endParaRPr lang="hu-HU"/>
        </a:p>
      </dgm:t>
    </dgm:pt>
    <dgm:pt modelId="{464A0C45-3B90-4012-8AD9-C9F0D50511C1}" type="pres">
      <dgm:prSet presAssocID="{EEFACE7C-700A-4042-90B4-0FFAEADFFE45}" presName="rootComposite" presStyleCnt="0"/>
      <dgm:spPr/>
      <dgm:t>
        <a:bodyPr/>
        <a:lstStyle/>
        <a:p>
          <a:endParaRPr lang="hu-HU"/>
        </a:p>
      </dgm:t>
    </dgm:pt>
    <dgm:pt modelId="{4C105D27-E309-4001-A32D-D101D93F6D70}" type="pres">
      <dgm:prSet presAssocID="{EEFACE7C-700A-4042-90B4-0FFAEADFFE45}" presName="rootText" presStyleLbl="node3" presStyleIdx="4" presStyleCnt="7">
        <dgm:presLayoutVars>
          <dgm:chPref val="3"/>
        </dgm:presLayoutVars>
      </dgm:prSet>
      <dgm:spPr/>
      <dgm:t>
        <a:bodyPr/>
        <a:lstStyle/>
        <a:p>
          <a:endParaRPr lang="hu-HU"/>
        </a:p>
      </dgm:t>
    </dgm:pt>
    <dgm:pt modelId="{0C420FA1-E621-4324-8820-2E228D0F5F2E}" type="pres">
      <dgm:prSet presAssocID="{EEFACE7C-700A-4042-90B4-0FFAEADFFE45}" presName="rootConnector" presStyleLbl="node3" presStyleIdx="4" presStyleCnt="7"/>
      <dgm:spPr/>
      <dgm:t>
        <a:bodyPr/>
        <a:lstStyle/>
        <a:p>
          <a:endParaRPr lang="hu-HU"/>
        </a:p>
      </dgm:t>
    </dgm:pt>
    <dgm:pt modelId="{A531824B-4FFD-4352-877E-19E9A85D4175}" type="pres">
      <dgm:prSet presAssocID="{EEFACE7C-700A-4042-90B4-0FFAEADFFE45}" presName="hierChild4" presStyleCnt="0"/>
      <dgm:spPr/>
      <dgm:t>
        <a:bodyPr/>
        <a:lstStyle/>
        <a:p>
          <a:endParaRPr lang="hu-HU"/>
        </a:p>
      </dgm:t>
    </dgm:pt>
    <dgm:pt modelId="{714EE478-7136-42DA-86D2-EF5C066F8359}" type="pres">
      <dgm:prSet presAssocID="{EEFACE7C-700A-4042-90B4-0FFAEADFFE45}" presName="hierChild5" presStyleCnt="0"/>
      <dgm:spPr/>
      <dgm:t>
        <a:bodyPr/>
        <a:lstStyle/>
        <a:p>
          <a:endParaRPr lang="hu-HU"/>
        </a:p>
      </dgm:t>
    </dgm:pt>
    <dgm:pt modelId="{212ECF8C-7D33-4F38-9BE6-B1795A8C24DB}" type="pres">
      <dgm:prSet presAssocID="{E191D5A5-B230-4A40-ACD2-4DE84FC12FFC}" presName="hierChild5" presStyleCnt="0"/>
      <dgm:spPr/>
      <dgm:t>
        <a:bodyPr/>
        <a:lstStyle/>
        <a:p>
          <a:endParaRPr lang="hu-HU"/>
        </a:p>
      </dgm:t>
    </dgm:pt>
    <dgm:pt modelId="{4AC51E2D-77B9-46A7-906C-9CCDE53D0497}" type="pres">
      <dgm:prSet presAssocID="{1FAF8E65-1C04-4883-BF00-B0CDC030EADC}" presName="Name37" presStyleLbl="parChTrans1D2" presStyleIdx="2" presStyleCnt="3"/>
      <dgm:spPr/>
      <dgm:t>
        <a:bodyPr/>
        <a:lstStyle/>
        <a:p>
          <a:endParaRPr lang="hu-HU"/>
        </a:p>
      </dgm:t>
    </dgm:pt>
    <dgm:pt modelId="{D205D0FA-1037-46B1-B9ED-BE7A3ADAE389}" type="pres">
      <dgm:prSet presAssocID="{11AD7B51-B741-4042-B4F3-9BB18AFE44A2}" presName="hierRoot2" presStyleCnt="0">
        <dgm:presLayoutVars>
          <dgm:hierBranch val="init"/>
        </dgm:presLayoutVars>
      </dgm:prSet>
      <dgm:spPr/>
      <dgm:t>
        <a:bodyPr/>
        <a:lstStyle/>
        <a:p>
          <a:endParaRPr lang="hu-HU"/>
        </a:p>
      </dgm:t>
    </dgm:pt>
    <dgm:pt modelId="{BDB68AA6-5F73-434C-8DF2-363187375978}" type="pres">
      <dgm:prSet presAssocID="{11AD7B51-B741-4042-B4F3-9BB18AFE44A2}" presName="rootComposite" presStyleCnt="0"/>
      <dgm:spPr/>
      <dgm:t>
        <a:bodyPr/>
        <a:lstStyle/>
        <a:p>
          <a:endParaRPr lang="hu-HU"/>
        </a:p>
      </dgm:t>
    </dgm:pt>
    <dgm:pt modelId="{4EE74BCC-DE12-4CC2-8903-BD2BC9953B53}" type="pres">
      <dgm:prSet presAssocID="{11AD7B51-B741-4042-B4F3-9BB18AFE44A2}" presName="rootText" presStyleLbl="node2" presStyleIdx="2" presStyleCnt="3">
        <dgm:presLayoutVars>
          <dgm:chPref val="3"/>
        </dgm:presLayoutVars>
      </dgm:prSet>
      <dgm:spPr/>
      <dgm:t>
        <a:bodyPr/>
        <a:lstStyle/>
        <a:p>
          <a:endParaRPr lang="hu-HU"/>
        </a:p>
      </dgm:t>
    </dgm:pt>
    <dgm:pt modelId="{36385771-98EB-49D1-9012-B47077BE6188}" type="pres">
      <dgm:prSet presAssocID="{11AD7B51-B741-4042-B4F3-9BB18AFE44A2}" presName="rootConnector" presStyleLbl="node2" presStyleIdx="2" presStyleCnt="3"/>
      <dgm:spPr/>
      <dgm:t>
        <a:bodyPr/>
        <a:lstStyle/>
        <a:p>
          <a:endParaRPr lang="hu-HU"/>
        </a:p>
      </dgm:t>
    </dgm:pt>
    <dgm:pt modelId="{AF521C74-8C67-4463-8D21-E525464D92F2}" type="pres">
      <dgm:prSet presAssocID="{11AD7B51-B741-4042-B4F3-9BB18AFE44A2}" presName="hierChild4" presStyleCnt="0"/>
      <dgm:spPr/>
      <dgm:t>
        <a:bodyPr/>
        <a:lstStyle/>
        <a:p>
          <a:endParaRPr lang="hu-HU"/>
        </a:p>
      </dgm:t>
    </dgm:pt>
    <dgm:pt modelId="{921D5874-C629-45D4-9133-D6405E3710A2}" type="pres">
      <dgm:prSet presAssocID="{F9015819-8FB5-468A-A66A-B66A4B6DCB29}" presName="Name37" presStyleLbl="parChTrans1D3" presStyleIdx="5" presStyleCnt="7"/>
      <dgm:spPr/>
      <dgm:t>
        <a:bodyPr/>
        <a:lstStyle/>
        <a:p>
          <a:endParaRPr lang="hu-HU"/>
        </a:p>
      </dgm:t>
    </dgm:pt>
    <dgm:pt modelId="{98AA82D6-383E-472B-9ABE-614FF66D6AEE}" type="pres">
      <dgm:prSet presAssocID="{4B5855BD-C5F3-41EF-A4D8-2FC010137608}" presName="hierRoot2" presStyleCnt="0">
        <dgm:presLayoutVars>
          <dgm:hierBranch val="init"/>
        </dgm:presLayoutVars>
      </dgm:prSet>
      <dgm:spPr/>
      <dgm:t>
        <a:bodyPr/>
        <a:lstStyle/>
        <a:p>
          <a:endParaRPr lang="hu-HU"/>
        </a:p>
      </dgm:t>
    </dgm:pt>
    <dgm:pt modelId="{462E4F9C-E5A4-4FB3-A17F-681BFCFC0888}" type="pres">
      <dgm:prSet presAssocID="{4B5855BD-C5F3-41EF-A4D8-2FC010137608}" presName="rootComposite" presStyleCnt="0"/>
      <dgm:spPr/>
      <dgm:t>
        <a:bodyPr/>
        <a:lstStyle/>
        <a:p>
          <a:endParaRPr lang="hu-HU"/>
        </a:p>
      </dgm:t>
    </dgm:pt>
    <dgm:pt modelId="{5D3AD5D8-F90B-4B49-B535-39EC8371C272}" type="pres">
      <dgm:prSet presAssocID="{4B5855BD-C5F3-41EF-A4D8-2FC010137608}" presName="rootText" presStyleLbl="node3" presStyleIdx="5" presStyleCnt="7">
        <dgm:presLayoutVars>
          <dgm:chPref val="3"/>
        </dgm:presLayoutVars>
      </dgm:prSet>
      <dgm:spPr/>
      <dgm:t>
        <a:bodyPr/>
        <a:lstStyle/>
        <a:p>
          <a:endParaRPr lang="hu-HU"/>
        </a:p>
      </dgm:t>
    </dgm:pt>
    <dgm:pt modelId="{13F5F380-E2DF-45C6-B19F-02A5E39B2F55}" type="pres">
      <dgm:prSet presAssocID="{4B5855BD-C5F3-41EF-A4D8-2FC010137608}" presName="rootConnector" presStyleLbl="node3" presStyleIdx="5" presStyleCnt="7"/>
      <dgm:spPr/>
      <dgm:t>
        <a:bodyPr/>
        <a:lstStyle/>
        <a:p>
          <a:endParaRPr lang="hu-HU"/>
        </a:p>
      </dgm:t>
    </dgm:pt>
    <dgm:pt modelId="{E3B302C2-2B2F-4F7F-BFBA-A80CCEDC6BC4}" type="pres">
      <dgm:prSet presAssocID="{4B5855BD-C5F3-41EF-A4D8-2FC010137608}" presName="hierChild4" presStyleCnt="0"/>
      <dgm:spPr/>
      <dgm:t>
        <a:bodyPr/>
        <a:lstStyle/>
        <a:p>
          <a:endParaRPr lang="hu-HU"/>
        </a:p>
      </dgm:t>
    </dgm:pt>
    <dgm:pt modelId="{AAD0ADDE-2270-4626-B1E3-E7D4F0E0841E}" type="pres">
      <dgm:prSet presAssocID="{4B5855BD-C5F3-41EF-A4D8-2FC010137608}" presName="hierChild5" presStyleCnt="0"/>
      <dgm:spPr/>
      <dgm:t>
        <a:bodyPr/>
        <a:lstStyle/>
        <a:p>
          <a:endParaRPr lang="hu-HU"/>
        </a:p>
      </dgm:t>
    </dgm:pt>
    <dgm:pt modelId="{DFDF8741-CDDB-437B-81E9-41E22BD89E6C}" type="pres">
      <dgm:prSet presAssocID="{F2795115-BDDB-4E28-8A7A-8C9372010876}" presName="Name37" presStyleLbl="parChTrans1D3" presStyleIdx="6" presStyleCnt="7"/>
      <dgm:spPr/>
      <dgm:t>
        <a:bodyPr/>
        <a:lstStyle/>
        <a:p>
          <a:endParaRPr lang="hu-HU"/>
        </a:p>
      </dgm:t>
    </dgm:pt>
    <dgm:pt modelId="{FAD65258-1D68-420C-AF48-04F475C2BE64}" type="pres">
      <dgm:prSet presAssocID="{833347E4-EF3C-476B-A042-DBE3DCD773CB}" presName="hierRoot2" presStyleCnt="0">
        <dgm:presLayoutVars>
          <dgm:hierBranch val="init"/>
        </dgm:presLayoutVars>
      </dgm:prSet>
      <dgm:spPr/>
      <dgm:t>
        <a:bodyPr/>
        <a:lstStyle/>
        <a:p>
          <a:endParaRPr lang="hu-HU"/>
        </a:p>
      </dgm:t>
    </dgm:pt>
    <dgm:pt modelId="{A20BBA7E-C9E2-45B2-84EB-19AA6F7107A3}" type="pres">
      <dgm:prSet presAssocID="{833347E4-EF3C-476B-A042-DBE3DCD773CB}" presName="rootComposite" presStyleCnt="0"/>
      <dgm:spPr/>
      <dgm:t>
        <a:bodyPr/>
        <a:lstStyle/>
        <a:p>
          <a:endParaRPr lang="hu-HU"/>
        </a:p>
      </dgm:t>
    </dgm:pt>
    <dgm:pt modelId="{13E203D8-8144-4653-864B-AD6F3822FA46}" type="pres">
      <dgm:prSet presAssocID="{833347E4-EF3C-476B-A042-DBE3DCD773CB}" presName="rootText" presStyleLbl="node3" presStyleIdx="6" presStyleCnt="7">
        <dgm:presLayoutVars>
          <dgm:chPref val="3"/>
        </dgm:presLayoutVars>
      </dgm:prSet>
      <dgm:spPr/>
      <dgm:t>
        <a:bodyPr/>
        <a:lstStyle/>
        <a:p>
          <a:endParaRPr lang="hu-HU"/>
        </a:p>
      </dgm:t>
    </dgm:pt>
    <dgm:pt modelId="{0F2233CB-B1C9-4187-9B33-B1EC6EE90CCF}" type="pres">
      <dgm:prSet presAssocID="{833347E4-EF3C-476B-A042-DBE3DCD773CB}" presName="rootConnector" presStyleLbl="node3" presStyleIdx="6" presStyleCnt="7"/>
      <dgm:spPr/>
      <dgm:t>
        <a:bodyPr/>
        <a:lstStyle/>
        <a:p>
          <a:endParaRPr lang="hu-HU"/>
        </a:p>
      </dgm:t>
    </dgm:pt>
    <dgm:pt modelId="{44393186-F8BA-474E-896E-6A244785123B}" type="pres">
      <dgm:prSet presAssocID="{833347E4-EF3C-476B-A042-DBE3DCD773CB}" presName="hierChild4" presStyleCnt="0"/>
      <dgm:spPr/>
      <dgm:t>
        <a:bodyPr/>
        <a:lstStyle/>
        <a:p>
          <a:endParaRPr lang="hu-HU"/>
        </a:p>
      </dgm:t>
    </dgm:pt>
    <dgm:pt modelId="{CCEA1372-1C22-43C0-896C-1A72298FA107}" type="pres">
      <dgm:prSet presAssocID="{833347E4-EF3C-476B-A042-DBE3DCD773CB}" presName="hierChild5" presStyleCnt="0"/>
      <dgm:spPr/>
      <dgm:t>
        <a:bodyPr/>
        <a:lstStyle/>
        <a:p>
          <a:endParaRPr lang="hu-HU"/>
        </a:p>
      </dgm:t>
    </dgm:pt>
    <dgm:pt modelId="{140F4714-73A5-461E-B31E-9276AFF8FE91}" type="pres">
      <dgm:prSet presAssocID="{11AD7B51-B741-4042-B4F3-9BB18AFE44A2}" presName="hierChild5" presStyleCnt="0"/>
      <dgm:spPr/>
      <dgm:t>
        <a:bodyPr/>
        <a:lstStyle/>
        <a:p>
          <a:endParaRPr lang="hu-HU"/>
        </a:p>
      </dgm:t>
    </dgm:pt>
    <dgm:pt modelId="{E1A0DA7C-5C73-4A4D-9EA8-B5D6E18F959E}" type="pres">
      <dgm:prSet presAssocID="{BBEC7C37-10B7-496D-88EB-AE42347ABECF}" presName="hierChild3" presStyleCnt="0"/>
      <dgm:spPr/>
      <dgm:t>
        <a:bodyPr/>
        <a:lstStyle/>
        <a:p>
          <a:endParaRPr lang="hu-HU"/>
        </a:p>
      </dgm:t>
    </dgm:pt>
    <dgm:pt modelId="{58C20CC1-1C64-4142-BEE5-13EC2D710934}" type="pres">
      <dgm:prSet presAssocID="{B977570F-AE17-4798-96E6-3DD3FEF166BB}" presName="hierRoot1" presStyleCnt="0">
        <dgm:presLayoutVars>
          <dgm:hierBranch val="init"/>
        </dgm:presLayoutVars>
      </dgm:prSet>
      <dgm:spPr/>
      <dgm:t>
        <a:bodyPr/>
        <a:lstStyle/>
        <a:p>
          <a:endParaRPr lang="hu-HU"/>
        </a:p>
      </dgm:t>
    </dgm:pt>
    <dgm:pt modelId="{2456BBA6-151D-482B-8F27-5D7FA3EBEC99}" type="pres">
      <dgm:prSet presAssocID="{B977570F-AE17-4798-96E6-3DD3FEF166BB}" presName="rootComposite1" presStyleCnt="0"/>
      <dgm:spPr/>
      <dgm:t>
        <a:bodyPr/>
        <a:lstStyle/>
        <a:p>
          <a:endParaRPr lang="hu-HU"/>
        </a:p>
      </dgm:t>
    </dgm:pt>
    <dgm:pt modelId="{EB77FCCF-50BD-4B64-BD03-84A769125D03}" type="pres">
      <dgm:prSet presAssocID="{B977570F-AE17-4798-96E6-3DD3FEF166BB}" presName="rootText1" presStyleLbl="node0" presStyleIdx="2" presStyleCnt="4" custLinFactNeighborX="21045" custLinFactNeighborY="-74">
        <dgm:presLayoutVars>
          <dgm:chPref val="3"/>
        </dgm:presLayoutVars>
      </dgm:prSet>
      <dgm:spPr/>
      <dgm:t>
        <a:bodyPr/>
        <a:lstStyle/>
        <a:p>
          <a:endParaRPr lang="hu-HU"/>
        </a:p>
      </dgm:t>
    </dgm:pt>
    <dgm:pt modelId="{5EFDD140-9665-48C1-8F6A-F561AB85EE41}" type="pres">
      <dgm:prSet presAssocID="{B977570F-AE17-4798-96E6-3DD3FEF166BB}" presName="rootConnector1" presStyleLbl="node1" presStyleIdx="0" presStyleCnt="0"/>
      <dgm:spPr/>
      <dgm:t>
        <a:bodyPr/>
        <a:lstStyle/>
        <a:p>
          <a:endParaRPr lang="hu-HU"/>
        </a:p>
      </dgm:t>
    </dgm:pt>
    <dgm:pt modelId="{E5217920-0392-44A1-A2F4-0E1AFE4342D9}" type="pres">
      <dgm:prSet presAssocID="{B977570F-AE17-4798-96E6-3DD3FEF166BB}" presName="hierChild2" presStyleCnt="0"/>
      <dgm:spPr/>
      <dgm:t>
        <a:bodyPr/>
        <a:lstStyle/>
        <a:p>
          <a:endParaRPr lang="hu-HU"/>
        </a:p>
      </dgm:t>
    </dgm:pt>
    <dgm:pt modelId="{A548D06D-6C29-41F7-9797-44C702250870}" type="pres">
      <dgm:prSet presAssocID="{B977570F-AE17-4798-96E6-3DD3FEF166BB}" presName="hierChild3" presStyleCnt="0"/>
      <dgm:spPr/>
      <dgm:t>
        <a:bodyPr/>
        <a:lstStyle/>
        <a:p>
          <a:endParaRPr lang="hu-HU"/>
        </a:p>
      </dgm:t>
    </dgm:pt>
    <dgm:pt modelId="{1C0D5F11-84CE-4778-9091-E83C2F4174AA}" type="pres">
      <dgm:prSet presAssocID="{A9B11F5E-832F-4304-9FEF-0F064FA03F35}" presName="hierRoot1" presStyleCnt="0">
        <dgm:presLayoutVars>
          <dgm:hierBranch val="init"/>
        </dgm:presLayoutVars>
      </dgm:prSet>
      <dgm:spPr/>
      <dgm:t>
        <a:bodyPr/>
        <a:lstStyle/>
        <a:p>
          <a:endParaRPr lang="hu-HU"/>
        </a:p>
      </dgm:t>
    </dgm:pt>
    <dgm:pt modelId="{023D14BA-F76E-4F56-9647-CCDFEF0F38A4}" type="pres">
      <dgm:prSet presAssocID="{A9B11F5E-832F-4304-9FEF-0F064FA03F35}" presName="rootComposite1" presStyleCnt="0"/>
      <dgm:spPr/>
      <dgm:t>
        <a:bodyPr/>
        <a:lstStyle/>
        <a:p>
          <a:endParaRPr lang="hu-HU"/>
        </a:p>
      </dgm:t>
    </dgm:pt>
    <dgm:pt modelId="{F5FEA8C8-213D-4040-ADA7-DACC470857E8}" type="pres">
      <dgm:prSet presAssocID="{A9B11F5E-832F-4304-9FEF-0F064FA03F35}" presName="rootText1" presStyleLbl="node0" presStyleIdx="3" presStyleCnt="4" custLinFactY="41296" custLinFactNeighborX="15584" custLinFactNeighborY="100000">
        <dgm:presLayoutVars>
          <dgm:chPref val="3"/>
        </dgm:presLayoutVars>
      </dgm:prSet>
      <dgm:spPr/>
      <dgm:t>
        <a:bodyPr/>
        <a:lstStyle/>
        <a:p>
          <a:endParaRPr lang="hu-HU"/>
        </a:p>
      </dgm:t>
    </dgm:pt>
    <dgm:pt modelId="{14882AF8-988B-41D9-974A-589CB1DF029C}" type="pres">
      <dgm:prSet presAssocID="{A9B11F5E-832F-4304-9FEF-0F064FA03F35}" presName="rootConnector1" presStyleLbl="node1" presStyleIdx="0" presStyleCnt="0"/>
      <dgm:spPr/>
      <dgm:t>
        <a:bodyPr/>
        <a:lstStyle/>
        <a:p>
          <a:endParaRPr lang="hu-HU"/>
        </a:p>
      </dgm:t>
    </dgm:pt>
    <dgm:pt modelId="{6DF391BB-B22E-4A61-A6BF-B93CD39FB257}" type="pres">
      <dgm:prSet presAssocID="{A9B11F5E-832F-4304-9FEF-0F064FA03F35}" presName="hierChild2" presStyleCnt="0"/>
      <dgm:spPr/>
      <dgm:t>
        <a:bodyPr/>
        <a:lstStyle/>
        <a:p>
          <a:endParaRPr lang="hu-HU"/>
        </a:p>
      </dgm:t>
    </dgm:pt>
    <dgm:pt modelId="{0C33C61E-4C0C-48E4-8411-8920A2D43A21}" type="pres">
      <dgm:prSet presAssocID="{A9B11F5E-832F-4304-9FEF-0F064FA03F35}" presName="hierChild3" presStyleCnt="0"/>
      <dgm:spPr/>
      <dgm:t>
        <a:bodyPr/>
        <a:lstStyle/>
        <a:p>
          <a:endParaRPr lang="hu-HU"/>
        </a:p>
      </dgm:t>
    </dgm:pt>
  </dgm:ptLst>
  <dgm:cxnLst>
    <dgm:cxn modelId="{3289C271-9F3E-45FF-8DC1-216FE7F8A6A4}" type="presOf" srcId="{A70FB7E5-6841-4BD8-BC20-7A75F064A64F}" destId="{1A1CE5C8-DE44-4481-9AD2-03DA735B8414}" srcOrd="0" destOrd="0" presId="urn:microsoft.com/office/officeart/2005/8/layout/orgChart1"/>
    <dgm:cxn modelId="{B2972F75-1E47-4A3C-9D94-5C0814B2721A}" type="presOf" srcId="{F2795115-BDDB-4E28-8A7A-8C9372010876}" destId="{DFDF8741-CDDB-437B-81E9-41E22BD89E6C}" srcOrd="0" destOrd="0" presId="urn:microsoft.com/office/officeart/2005/8/layout/orgChart1"/>
    <dgm:cxn modelId="{E3080E49-B3A7-4B91-A752-9BA1ADB2512B}" type="presOf" srcId="{ED1DD050-45E7-4128-B6A3-561A45DAF66D}" destId="{1FB099EB-5674-49B7-A594-88BF021335A7}" srcOrd="0" destOrd="0" presId="urn:microsoft.com/office/officeart/2005/8/layout/orgChart1"/>
    <dgm:cxn modelId="{B402258D-9086-491A-A215-F91EB4A1D8D5}" type="presOf" srcId="{E823E5A0-609D-4365-ACA7-7C5378A388CF}" destId="{873A21F9-8F7C-4888-832D-E6C2A9238959}" srcOrd="0" destOrd="0" presId="urn:microsoft.com/office/officeart/2005/8/layout/orgChart1"/>
    <dgm:cxn modelId="{9262BE56-CCAA-4C6A-B72C-C2FCE197230E}" type="presOf" srcId="{BBEC7C37-10B7-496D-88EB-AE42347ABECF}" destId="{E045B32A-EECD-4A61-A914-99BE57029E10}" srcOrd="0" destOrd="0" presId="urn:microsoft.com/office/officeart/2005/8/layout/orgChart1"/>
    <dgm:cxn modelId="{41456C64-914A-4180-8D14-2643DCDCA2B6}" type="presOf" srcId="{A9B11F5E-832F-4304-9FEF-0F064FA03F35}" destId="{14882AF8-988B-41D9-974A-589CB1DF029C}" srcOrd="1" destOrd="0" presId="urn:microsoft.com/office/officeart/2005/8/layout/orgChart1"/>
    <dgm:cxn modelId="{B1A7A4FB-F217-4445-A078-B69B61A8BAA9}" type="presOf" srcId="{11AD7B51-B741-4042-B4F3-9BB18AFE44A2}" destId="{36385771-98EB-49D1-9012-B47077BE6188}" srcOrd="1" destOrd="0" presId="urn:microsoft.com/office/officeart/2005/8/layout/orgChart1"/>
    <dgm:cxn modelId="{9CC33B4E-D855-43E3-95F6-ECC354B989A9}" type="presOf" srcId="{45F32F96-F786-4159-A3FB-AA77CACEF32F}" destId="{32A9DC40-75B4-40AC-B74A-458ED270E21B}" srcOrd="1" destOrd="0" presId="urn:microsoft.com/office/officeart/2005/8/layout/orgChart1"/>
    <dgm:cxn modelId="{68719B22-B88B-4BC5-ABC1-8A3C49F40BA1}" srcId="{BBEC7C37-10B7-496D-88EB-AE42347ABECF}" destId="{E191D5A5-B230-4A40-ACD2-4DE84FC12FFC}" srcOrd="1" destOrd="0" parTransId="{ABA8FBED-40F1-4BF8-A55B-0C18242C1B94}" sibTransId="{31BB46F4-A7FF-4E6C-82BD-8BCDD12C87CE}"/>
    <dgm:cxn modelId="{D0C8F1F9-9CC9-47D3-BF26-FC4D92C73EF5}" srcId="{605694B2-D77B-464C-84F4-7C0442E3E3A5}" destId="{75BA66B4-6E1B-4102-8ED3-128E665EDB7C}" srcOrd="0" destOrd="0" parTransId="{BACF22C9-27C0-437E-9CF1-95C0794CF640}" sibTransId="{D4CFD5EC-B578-4404-9C73-FD4C5C9D0C9D}"/>
    <dgm:cxn modelId="{A26CE5B5-28A6-4D8E-B9C5-D893E25970C5}" type="presOf" srcId="{BBEC7C37-10B7-496D-88EB-AE42347ABECF}" destId="{BEF0E4D7-B057-48A7-BEBE-F4B17AFF9D26}" srcOrd="1" destOrd="0" presId="urn:microsoft.com/office/officeart/2005/8/layout/orgChart1"/>
    <dgm:cxn modelId="{9FA25F7F-2C6D-4A09-A026-D973DB7BF20F}" type="presOf" srcId="{CA2F454E-3E7B-45AE-B97F-85C43A8842BA}" destId="{C2BF9D95-E682-450F-945A-908D17A156C5}" srcOrd="0" destOrd="0" presId="urn:microsoft.com/office/officeart/2005/8/layout/orgChart1"/>
    <dgm:cxn modelId="{899C30B7-EAEC-47E8-9E28-43EBC94AEBD3}" srcId="{605694B2-D77B-464C-84F4-7C0442E3E3A5}" destId="{A9B11F5E-832F-4304-9FEF-0F064FA03F35}" srcOrd="3" destOrd="0" parTransId="{2D1794D1-A414-45E0-B165-5158A1E152C3}" sibTransId="{1F89C50E-D6FE-4733-88C5-AC4286B22242}"/>
    <dgm:cxn modelId="{6EA3A2DD-8C5B-47A5-8E94-80B01E526476}" srcId="{BBEC7C37-10B7-496D-88EB-AE42347ABECF}" destId="{11AD7B51-B741-4042-B4F3-9BB18AFE44A2}" srcOrd="2" destOrd="0" parTransId="{1FAF8E65-1C04-4883-BF00-B0CDC030EADC}" sibTransId="{23A579AA-146E-4C58-AE09-C22A0A6F7148}"/>
    <dgm:cxn modelId="{85DDEFB5-914D-4601-86DC-CE54CFE64BB1}" srcId="{11AD7B51-B741-4042-B4F3-9BB18AFE44A2}" destId="{833347E4-EF3C-476B-A042-DBE3DCD773CB}" srcOrd="1" destOrd="0" parTransId="{F2795115-BDDB-4E28-8A7A-8C9372010876}" sibTransId="{1014DF96-C4E0-4717-A426-34DB058E9289}"/>
    <dgm:cxn modelId="{00A68302-213D-4CE6-B444-666FB80AFCBB}" type="presOf" srcId="{B977570F-AE17-4798-96E6-3DD3FEF166BB}" destId="{EB77FCCF-50BD-4B64-BD03-84A769125D03}" srcOrd="0" destOrd="0" presId="urn:microsoft.com/office/officeart/2005/8/layout/orgChart1"/>
    <dgm:cxn modelId="{5370C66C-1BB0-431C-B3FD-50EC8D9C5153}" srcId="{DEED7671-6349-4931-8557-6BFF3366E904}" destId="{ED1DD050-45E7-4128-B6A3-561A45DAF66D}" srcOrd="1" destOrd="0" parTransId="{E4FD6FB1-08D9-4E51-9D63-523DC4E711BF}" sibTransId="{CEC098ED-25BB-474B-9751-C14B7A22EC9F}"/>
    <dgm:cxn modelId="{10AF95AD-8C1D-4F70-BFBE-20913DB97B05}" type="presOf" srcId="{2FFDCB7F-9D21-4AF3-AB91-E84CD639E2DC}" destId="{1FAEDE7D-7F80-44BD-93A3-FCFD8309E5E1}" srcOrd="1" destOrd="0" presId="urn:microsoft.com/office/officeart/2005/8/layout/orgChart1"/>
    <dgm:cxn modelId="{D3512F16-CBD6-41AD-90EF-BE8682F6CCD3}" type="presOf" srcId="{75BA66B4-6E1B-4102-8ED3-128E665EDB7C}" destId="{835B3873-C65E-440A-9E2F-7B07066D4B77}" srcOrd="0" destOrd="0" presId="urn:microsoft.com/office/officeart/2005/8/layout/orgChart1"/>
    <dgm:cxn modelId="{C20B1B64-BDF7-4735-9A34-98142AE0593D}" type="presOf" srcId="{4B5855BD-C5F3-41EF-A4D8-2FC010137608}" destId="{5D3AD5D8-F90B-4B49-B535-39EC8371C272}" srcOrd="0" destOrd="0" presId="urn:microsoft.com/office/officeart/2005/8/layout/orgChart1"/>
    <dgm:cxn modelId="{A1D6AC9E-E03E-4E83-A889-032991FB6459}" type="presOf" srcId="{C2806351-5B3B-4D77-8BC0-F5F7020BD588}" destId="{816B188F-84E3-4AE2-A8A3-A813C9ED63E3}" srcOrd="0" destOrd="0" presId="urn:microsoft.com/office/officeart/2005/8/layout/orgChart1"/>
    <dgm:cxn modelId="{357E92E2-B232-4060-A9AD-8EF81A50377F}" srcId="{DEED7671-6349-4931-8557-6BFF3366E904}" destId="{2FFDCB7F-9D21-4AF3-AB91-E84CD639E2DC}" srcOrd="0" destOrd="0" parTransId="{CA2F454E-3E7B-45AE-B97F-85C43A8842BA}" sibTransId="{1CF97014-616B-49A3-86CB-B17C5024FAE1}"/>
    <dgm:cxn modelId="{CB9E067B-0568-43AA-B1FF-43EC4E5BB289}" type="presOf" srcId="{833347E4-EF3C-476B-A042-DBE3DCD773CB}" destId="{13E203D8-8144-4653-864B-AD6F3822FA46}" srcOrd="0" destOrd="0" presId="urn:microsoft.com/office/officeart/2005/8/layout/orgChart1"/>
    <dgm:cxn modelId="{B7A01D63-7BE3-43CE-8BA7-BD9FB9459D28}" type="presOf" srcId="{75BA66B4-6E1B-4102-8ED3-128E665EDB7C}" destId="{936DEE4F-1977-4BEA-B0BA-00E8967E1E6B}" srcOrd="1" destOrd="0" presId="urn:microsoft.com/office/officeart/2005/8/layout/orgChart1"/>
    <dgm:cxn modelId="{2CA5BD63-24C5-4036-891A-3A40C905B9CF}" type="presOf" srcId="{E191D5A5-B230-4A40-ACD2-4DE84FC12FFC}" destId="{612E0287-787C-45E0-A0CD-D28431EF5C2B}" srcOrd="1" destOrd="0" presId="urn:microsoft.com/office/officeart/2005/8/layout/orgChart1"/>
    <dgm:cxn modelId="{0F9E1297-779D-4094-AA5F-88E6016F6866}" type="presOf" srcId="{DEED7671-6349-4931-8557-6BFF3366E904}" destId="{A507C9CF-E62C-44A4-96E2-A1426BCA77C8}" srcOrd="1" destOrd="0" presId="urn:microsoft.com/office/officeart/2005/8/layout/orgChart1"/>
    <dgm:cxn modelId="{9576189A-43B2-48DA-9031-3F1AA4CE14CD}" type="presOf" srcId="{EEFACE7C-700A-4042-90B4-0FFAEADFFE45}" destId="{0C420FA1-E621-4324-8820-2E228D0F5F2E}" srcOrd="1" destOrd="0" presId="urn:microsoft.com/office/officeart/2005/8/layout/orgChart1"/>
    <dgm:cxn modelId="{118697A5-C6EE-4534-82DA-FEF9FBEB64FC}" type="presOf" srcId="{E191D5A5-B230-4A40-ACD2-4DE84FC12FFC}" destId="{4EF93F6E-C523-4258-89F9-71AE90F75487}" srcOrd="0" destOrd="0" presId="urn:microsoft.com/office/officeart/2005/8/layout/orgChart1"/>
    <dgm:cxn modelId="{D013A8B2-5CD1-418D-BDA2-75C4DDC4A31A}" type="presOf" srcId="{EEFACE7C-700A-4042-90B4-0FFAEADFFE45}" destId="{4C105D27-E309-4001-A32D-D101D93F6D70}" srcOrd="0" destOrd="0" presId="urn:microsoft.com/office/officeart/2005/8/layout/orgChart1"/>
    <dgm:cxn modelId="{63300DB7-78AF-4C36-B630-F2E1D9828F40}" srcId="{E191D5A5-B230-4A40-ACD2-4DE84FC12FFC}" destId="{EEFACE7C-700A-4042-90B4-0FFAEADFFE45}" srcOrd="1" destOrd="0" parTransId="{E823E5A0-609D-4365-ACA7-7C5378A388CF}" sibTransId="{EE9C9BF6-55CC-48B0-AC18-EE2791DAF284}"/>
    <dgm:cxn modelId="{5E39F1E7-AB93-44EE-87D1-B25170E2E8C5}" type="presOf" srcId="{A9B11F5E-832F-4304-9FEF-0F064FA03F35}" destId="{F5FEA8C8-213D-4040-ADA7-DACC470857E8}" srcOrd="0" destOrd="0" presId="urn:microsoft.com/office/officeart/2005/8/layout/orgChart1"/>
    <dgm:cxn modelId="{A0BF623E-7852-4752-A5E2-F883EB87340A}" type="presOf" srcId="{45F32F96-F786-4159-A3FB-AA77CACEF32F}" destId="{BD2EA881-DAAF-4CC8-B232-7FF100C19717}" srcOrd="0" destOrd="0" presId="urn:microsoft.com/office/officeart/2005/8/layout/orgChart1"/>
    <dgm:cxn modelId="{6DB9C559-D919-4FE0-ADB5-7334B03CBFD3}" type="presOf" srcId="{605694B2-D77B-464C-84F4-7C0442E3E3A5}" destId="{ECAE2446-F910-4847-8E06-3748C5936494}" srcOrd="0" destOrd="0" presId="urn:microsoft.com/office/officeart/2005/8/layout/orgChart1"/>
    <dgm:cxn modelId="{5DBBC4EA-2887-439A-8ACB-BC871C736560}" type="presOf" srcId="{2FFDCB7F-9D21-4AF3-AB91-E84CD639E2DC}" destId="{B96A4E77-385F-4635-B582-8DBAC778BF52}" srcOrd="0" destOrd="0" presId="urn:microsoft.com/office/officeart/2005/8/layout/orgChart1"/>
    <dgm:cxn modelId="{DA775EE9-7DAC-463C-982A-8A8EC42F4322}" type="presOf" srcId="{F9015819-8FB5-468A-A66A-B66A4B6DCB29}" destId="{921D5874-C629-45D4-9133-D6405E3710A2}" srcOrd="0" destOrd="0" presId="urn:microsoft.com/office/officeart/2005/8/layout/orgChart1"/>
    <dgm:cxn modelId="{36E7804F-33CC-4396-9862-18E04368343D}" type="presOf" srcId="{ED9DE45D-B783-47D4-B3C1-D143B573EFA7}" destId="{67F59640-70B7-4EF2-8E5D-4172A7899001}" srcOrd="0" destOrd="0" presId="urn:microsoft.com/office/officeart/2005/8/layout/orgChart1"/>
    <dgm:cxn modelId="{BF10FEBD-5C30-4458-821C-F313BBFF81EE}" type="presOf" srcId="{F02B56C4-7067-4C43-AB6E-2FD3EDE35F5C}" destId="{24E7D024-DD94-4173-92FB-792F24E95519}" srcOrd="1" destOrd="0" presId="urn:microsoft.com/office/officeart/2005/8/layout/orgChart1"/>
    <dgm:cxn modelId="{A935D329-1A83-4811-A85D-6BFC858FC63B}" type="presOf" srcId="{E4FD6FB1-08D9-4E51-9D63-523DC4E711BF}" destId="{71A5BB4C-4AC9-44BC-BBCD-F050AC835E33}" srcOrd="0" destOrd="0" presId="urn:microsoft.com/office/officeart/2005/8/layout/orgChart1"/>
    <dgm:cxn modelId="{6CB27C91-C794-4C05-9BF0-1A2C3CCAA618}" srcId="{605694B2-D77B-464C-84F4-7C0442E3E3A5}" destId="{BBEC7C37-10B7-496D-88EB-AE42347ABECF}" srcOrd="1" destOrd="0" parTransId="{E7778D30-CA95-4B50-BE8A-F30CDC8164A5}" sibTransId="{F4AFDA40-BCAE-4F65-9D0E-2DBB9D9813FA}"/>
    <dgm:cxn modelId="{29CFB2B7-33C4-4161-8984-CB5FE43BE91A}" type="presOf" srcId="{B977570F-AE17-4798-96E6-3DD3FEF166BB}" destId="{5EFDD140-9665-48C1-8F6A-F561AB85EE41}" srcOrd="1" destOrd="0" presId="urn:microsoft.com/office/officeart/2005/8/layout/orgChart1"/>
    <dgm:cxn modelId="{D5C35D29-76BD-4ACE-8636-807C4516D22F}" srcId="{11AD7B51-B741-4042-B4F3-9BB18AFE44A2}" destId="{4B5855BD-C5F3-41EF-A4D8-2FC010137608}" srcOrd="0" destOrd="0" parTransId="{F9015819-8FB5-468A-A66A-B66A4B6DCB29}" sibTransId="{90A666EB-D06E-4891-9AF4-9CCF0275D296}"/>
    <dgm:cxn modelId="{976BC5CD-1841-4C57-9016-0DBE4C68F121}" type="presOf" srcId="{ABA8FBED-40F1-4BF8-A55B-0C18242C1B94}" destId="{8785BDBF-40FB-41D4-AAD8-7D06A92963CC}" srcOrd="0" destOrd="0" presId="urn:microsoft.com/office/officeart/2005/8/layout/orgChart1"/>
    <dgm:cxn modelId="{39DD3572-096C-44C5-857B-F1AA58D18347}" type="presOf" srcId="{ED1DD050-45E7-4128-B6A3-561A45DAF66D}" destId="{BB28D749-CF35-4AC6-8C3B-F0EB898BEFDA}" srcOrd="1" destOrd="0" presId="urn:microsoft.com/office/officeart/2005/8/layout/orgChart1"/>
    <dgm:cxn modelId="{46BDE8F9-A5A1-49D0-A009-0F501C7B5E8A}" type="presOf" srcId="{1FAF8E65-1C04-4883-BF00-B0CDC030EADC}" destId="{4AC51E2D-77B9-46A7-906C-9CCDE53D0497}" srcOrd="0" destOrd="0" presId="urn:microsoft.com/office/officeart/2005/8/layout/orgChart1"/>
    <dgm:cxn modelId="{71AA3685-367D-45DF-A7D1-193C7BB50DE0}" srcId="{E191D5A5-B230-4A40-ACD2-4DE84FC12FFC}" destId="{F02B56C4-7067-4C43-AB6E-2FD3EDE35F5C}" srcOrd="0" destOrd="0" parTransId="{A70FB7E5-6841-4BD8-BC20-7A75F064A64F}" sibTransId="{28931E71-C8A1-45BD-8D62-8E10B3D7952F}"/>
    <dgm:cxn modelId="{3FC5BEE2-A1B0-4BB4-B2D7-C7E829AA3065}" type="presOf" srcId="{833347E4-EF3C-476B-A042-DBE3DCD773CB}" destId="{0F2233CB-B1C9-4187-9B33-B1EC6EE90CCF}" srcOrd="1" destOrd="0" presId="urn:microsoft.com/office/officeart/2005/8/layout/orgChart1"/>
    <dgm:cxn modelId="{FF08A1B4-25BA-43D0-BF67-0619CC8D0343}" type="presOf" srcId="{DEED7671-6349-4931-8557-6BFF3366E904}" destId="{A3EDF97F-3395-4D84-B63B-17B0CC6A6B7D}" srcOrd="0" destOrd="0" presId="urn:microsoft.com/office/officeart/2005/8/layout/orgChart1"/>
    <dgm:cxn modelId="{7B0D8B06-B53B-411A-BC54-C4D20BFB3CDA}" srcId="{DEED7671-6349-4931-8557-6BFF3366E904}" destId="{45F32F96-F786-4159-A3FB-AA77CACEF32F}" srcOrd="2" destOrd="0" parTransId="{ED9DE45D-B783-47D4-B3C1-D143B573EFA7}" sibTransId="{DCDC110E-F233-4F3F-A64E-1659FBECE6C2}"/>
    <dgm:cxn modelId="{930ADBA2-49A2-410C-A897-90EF48C7113F}" type="presOf" srcId="{4B5855BD-C5F3-41EF-A4D8-2FC010137608}" destId="{13F5F380-E2DF-45C6-B19F-02A5E39B2F55}" srcOrd="1" destOrd="0" presId="urn:microsoft.com/office/officeart/2005/8/layout/orgChart1"/>
    <dgm:cxn modelId="{3FB812D0-2223-4EA3-9171-2445996433FE}" type="presOf" srcId="{F02B56C4-7067-4C43-AB6E-2FD3EDE35F5C}" destId="{DBD7AEE5-F724-4108-B167-05EA42F6F8CD}" srcOrd="0" destOrd="0" presId="urn:microsoft.com/office/officeart/2005/8/layout/orgChart1"/>
    <dgm:cxn modelId="{FD6DF366-2ABC-4E34-A008-75B13FBFDC6E}" type="presOf" srcId="{11AD7B51-B741-4042-B4F3-9BB18AFE44A2}" destId="{4EE74BCC-DE12-4CC2-8903-BD2BC9953B53}" srcOrd="0" destOrd="0" presId="urn:microsoft.com/office/officeart/2005/8/layout/orgChart1"/>
    <dgm:cxn modelId="{FCDB9466-CCA2-4C63-A1EB-3816E70B642B}" srcId="{BBEC7C37-10B7-496D-88EB-AE42347ABECF}" destId="{DEED7671-6349-4931-8557-6BFF3366E904}" srcOrd="0" destOrd="0" parTransId="{C2806351-5B3B-4D77-8BC0-F5F7020BD588}" sibTransId="{63F4BBEA-5CB7-497C-971F-ACF71E2710E4}"/>
    <dgm:cxn modelId="{F043F6C0-6F56-4B5F-A059-8BEDBD66CAED}" srcId="{605694B2-D77B-464C-84F4-7C0442E3E3A5}" destId="{B977570F-AE17-4798-96E6-3DD3FEF166BB}" srcOrd="2" destOrd="0" parTransId="{DC7C6FE4-69D3-4F99-9041-C8D3F67377B6}" sibTransId="{2DCFAE4A-647A-4EFF-AAC6-86B27B7D4704}"/>
    <dgm:cxn modelId="{1FC031C9-3A29-4CC5-9826-CD0CECE458A0}" type="presParOf" srcId="{ECAE2446-F910-4847-8E06-3748C5936494}" destId="{2AA18127-CD47-43D6-8130-4AF41049B971}" srcOrd="0" destOrd="0" presId="urn:microsoft.com/office/officeart/2005/8/layout/orgChart1"/>
    <dgm:cxn modelId="{A0635C94-94E2-4FA6-82F9-7121DED25D5A}" type="presParOf" srcId="{2AA18127-CD47-43D6-8130-4AF41049B971}" destId="{5CB81C72-6100-4F9D-98ED-86930B96472E}" srcOrd="0" destOrd="0" presId="urn:microsoft.com/office/officeart/2005/8/layout/orgChart1"/>
    <dgm:cxn modelId="{7AA087EE-10B5-4ECC-A0E5-A9D627D3AB50}" type="presParOf" srcId="{5CB81C72-6100-4F9D-98ED-86930B96472E}" destId="{835B3873-C65E-440A-9E2F-7B07066D4B77}" srcOrd="0" destOrd="0" presId="urn:microsoft.com/office/officeart/2005/8/layout/orgChart1"/>
    <dgm:cxn modelId="{6917C8C2-E056-47C6-B62C-2AEB02B2F44A}" type="presParOf" srcId="{5CB81C72-6100-4F9D-98ED-86930B96472E}" destId="{936DEE4F-1977-4BEA-B0BA-00E8967E1E6B}" srcOrd="1" destOrd="0" presId="urn:microsoft.com/office/officeart/2005/8/layout/orgChart1"/>
    <dgm:cxn modelId="{F8AFA5F5-39EC-430D-92B6-C8A637C63B8E}" type="presParOf" srcId="{2AA18127-CD47-43D6-8130-4AF41049B971}" destId="{339ED909-1129-475B-9538-278116D35C0C}" srcOrd="1" destOrd="0" presId="urn:microsoft.com/office/officeart/2005/8/layout/orgChart1"/>
    <dgm:cxn modelId="{63E88F8D-4DD3-4344-B718-E2FFAE0F8DC4}" type="presParOf" srcId="{2AA18127-CD47-43D6-8130-4AF41049B971}" destId="{6D0B7F59-DA2B-4622-81A2-CE6B14A592D1}" srcOrd="2" destOrd="0" presId="urn:microsoft.com/office/officeart/2005/8/layout/orgChart1"/>
    <dgm:cxn modelId="{8DA97EDB-2945-4153-8336-E4F96A2DB3B3}" type="presParOf" srcId="{ECAE2446-F910-4847-8E06-3748C5936494}" destId="{FD3AC9C8-0A01-45B9-A4BF-54DF82FEB716}" srcOrd="1" destOrd="0" presId="urn:microsoft.com/office/officeart/2005/8/layout/orgChart1"/>
    <dgm:cxn modelId="{E8ABF120-2DDB-4754-AEEE-D0F349F9A2B9}" type="presParOf" srcId="{FD3AC9C8-0A01-45B9-A4BF-54DF82FEB716}" destId="{D10B6D4D-DD43-428D-963C-4E70181B84E8}" srcOrd="0" destOrd="0" presId="urn:microsoft.com/office/officeart/2005/8/layout/orgChart1"/>
    <dgm:cxn modelId="{CBD0A2DE-4DB3-40C2-8127-7B88B030B61C}" type="presParOf" srcId="{D10B6D4D-DD43-428D-963C-4E70181B84E8}" destId="{E045B32A-EECD-4A61-A914-99BE57029E10}" srcOrd="0" destOrd="0" presId="urn:microsoft.com/office/officeart/2005/8/layout/orgChart1"/>
    <dgm:cxn modelId="{D4D70404-BF0B-499F-B54B-F2DA44176808}" type="presParOf" srcId="{D10B6D4D-DD43-428D-963C-4E70181B84E8}" destId="{BEF0E4D7-B057-48A7-BEBE-F4B17AFF9D26}" srcOrd="1" destOrd="0" presId="urn:microsoft.com/office/officeart/2005/8/layout/orgChart1"/>
    <dgm:cxn modelId="{EE70E118-8F95-424C-BC2A-B41CD4EEC4AC}" type="presParOf" srcId="{FD3AC9C8-0A01-45B9-A4BF-54DF82FEB716}" destId="{D605D382-E5BC-4328-A154-87AD3A5D5E27}" srcOrd="1" destOrd="0" presId="urn:microsoft.com/office/officeart/2005/8/layout/orgChart1"/>
    <dgm:cxn modelId="{BAD2E606-D0AE-49FB-9697-7745FF99A98B}" type="presParOf" srcId="{D605D382-E5BC-4328-A154-87AD3A5D5E27}" destId="{816B188F-84E3-4AE2-A8A3-A813C9ED63E3}" srcOrd="0" destOrd="0" presId="urn:microsoft.com/office/officeart/2005/8/layout/orgChart1"/>
    <dgm:cxn modelId="{C0365089-782F-4FF7-A7F4-9F820D492131}" type="presParOf" srcId="{D605D382-E5BC-4328-A154-87AD3A5D5E27}" destId="{6A915E04-9881-4EB1-8DD8-26C436896808}" srcOrd="1" destOrd="0" presId="urn:microsoft.com/office/officeart/2005/8/layout/orgChart1"/>
    <dgm:cxn modelId="{47BE9AC0-2F15-4803-93A2-38A6D57E2EAF}" type="presParOf" srcId="{6A915E04-9881-4EB1-8DD8-26C436896808}" destId="{44D013EC-81AA-4DEC-94FE-9772FA8C9082}" srcOrd="0" destOrd="0" presId="urn:microsoft.com/office/officeart/2005/8/layout/orgChart1"/>
    <dgm:cxn modelId="{BAC6B047-D80E-48A1-80D3-D9F0C1EAA1BC}" type="presParOf" srcId="{44D013EC-81AA-4DEC-94FE-9772FA8C9082}" destId="{A3EDF97F-3395-4D84-B63B-17B0CC6A6B7D}" srcOrd="0" destOrd="0" presId="urn:microsoft.com/office/officeart/2005/8/layout/orgChart1"/>
    <dgm:cxn modelId="{6FA0927E-AA20-4A2E-A1DC-3153ECFF8F0C}" type="presParOf" srcId="{44D013EC-81AA-4DEC-94FE-9772FA8C9082}" destId="{A507C9CF-E62C-44A4-96E2-A1426BCA77C8}" srcOrd="1" destOrd="0" presId="urn:microsoft.com/office/officeart/2005/8/layout/orgChart1"/>
    <dgm:cxn modelId="{B85C5E16-1E29-4871-A4B8-376F44680AA8}" type="presParOf" srcId="{6A915E04-9881-4EB1-8DD8-26C436896808}" destId="{17A4F85E-8577-41CE-BA67-70C8C7AFBA38}" srcOrd="1" destOrd="0" presId="urn:microsoft.com/office/officeart/2005/8/layout/orgChart1"/>
    <dgm:cxn modelId="{A0C3A15A-7A2E-46ED-9A26-DD5633447092}" type="presParOf" srcId="{17A4F85E-8577-41CE-BA67-70C8C7AFBA38}" destId="{C2BF9D95-E682-450F-945A-908D17A156C5}" srcOrd="0" destOrd="0" presId="urn:microsoft.com/office/officeart/2005/8/layout/orgChart1"/>
    <dgm:cxn modelId="{83CEC17E-4472-4AFD-BA9A-B2438C6ADCE9}" type="presParOf" srcId="{17A4F85E-8577-41CE-BA67-70C8C7AFBA38}" destId="{7EF6DC32-5E41-4D6F-B3C9-EEF4B687681F}" srcOrd="1" destOrd="0" presId="urn:microsoft.com/office/officeart/2005/8/layout/orgChart1"/>
    <dgm:cxn modelId="{050E7EB2-09E3-49B4-93CA-199E4AF92E58}" type="presParOf" srcId="{7EF6DC32-5E41-4D6F-B3C9-EEF4B687681F}" destId="{5E41493E-01CA-4EDE-952E-C04531251FCA}" srcOrd="0" destOrd="0" presId="urn:microsoft.com/office/officeart/2005/8/layout/orgChart1"/>
    <dgm:cxn modelId="{4EEB6D53-0664-4882-AB9C-D25963C30994}" type="presParOf" srcId="{5E41493E-01CA-4EDE-952E-C04531251FCA}" destId="{B96A4E77-385F-4635-B582-8DBAC778BF52}" srcOrd="0" destOrd="0" presId="urn:microsoft.com/office/officeart/2005/8/layout/orgChart1"/>
    <dgm:cxn modelId="{533FBB27-20DE-4CE8-ABFB-DF124FFE710B}" type="presParOf" srcId="{5E41493E-01CA-4EDE-952E-C04531251FCA}" destId="{1FAEDE7D-7F80-44BD-93A3-FCFD8309E5E1}" srcOrd="1" destOrd="0" presId="urn:microsoft.com/office/officeart/2005/8/layout/orgChart1"/>
    <dgm:cxn modelId="{7284F77B-61E4-46F1-8C38-7F4F75B61543}" type="presParOf" srcId="{7EF6DC32-5E41-4D6F-B3C9-EEF4B687681F}" destId="{9A55C0F7-5ADB-4DF3-A020-3542D4514047}" srcOrd="1" destOrd="0" presId="urn:microsoft.com/office/officeart/2005/8/layout/orgChart1"/>
    <dgm:cxn modelId="{1548F94C-A504-47FA-9C7E-375C136F4C86}" type="presParOf" srcId="{7EF6DC32-5E41-4D6F-B3C9-EEF4B687681F}" destId="{8519F403-93A0-441E-BB5D-6C0C534B1B0B}" srcOrd="2" destOrd="0" presId="urn:microsoft.com/office/officeart/2005/8/layout/orgChart1"/>
    <dgm:cxn modelId="{BED8357C-A9D6-4779-818E-8BC963DE84C7}" type="presParOf" srcId="{17A4F85E-8577-41CE-BA67-70C8C7AFBA38}" destId="{71A5BB4C-4AC9-44BC-BBCD-F050AC835E33}" srcOrd="2" destOrd="0" presId="urn:microsoft.com/office/officeart/2005/8/layout/orgChart1"/>
    <dgm:cxn modelId="{87A5A7F2-4512-4BD3-B9A5-844B30EE96FF}" type="presParOf" srcId="{17A4F85E-8577-41CE-BA67-70C8C7AFBA38}" destId="{15FFB033-E559-4491-919B-297DA30DF8DC}" srcOrd="3" destOrd="0" presId="urn:microsoft.com/office/officeart/2005/8/layout/orgChart1"/>
    <dgm:cxn modelId="{4FB3E7B3-642B-4FEA-B99E-61AA14179F54}" type="presParOf" srcId="{15FFB033-E559-4491-919B-297DA30DF8DC}" destId="{1DBA65E1-7194-4712-9224-4D8DD4E4F661}" srcOrd="0" destOrd="0" presId="urn:microsoft.com/office/officeart/2005/8/layout/orgChart1"/>
    <dgm:cxn modelId="{9D244DCF-1FBC-42F0-8E8D-37D2C9EEDD17}" type="presParOf" srcId="{1DBA65E1-7194-4712-9224-4D8DD4E4F661}" destId="{1FB099EB-5674-49B7-A594-88BF021335A7}" srcOrd="0" destOrd="0" presId="urn:microsoft.com/office/officeart/2005/8/layout/orgChart1"/>
    <dgm:cxn modelId="{088BAFF0-FCBA-49D4-89D0-80E5D17221BA}" type="presParOf" srcId="{1DBA65E1-7194-4712-9224-4D8DD4E4F661}" destId="{BB28D749-CF35-4AC6-8C3B-F0EB898BEFDA}" srcOrd="1" destOrd="0" presId="urn:microsoft.com/office/officeart/2005/8/layout/orgChart1"/>
    <dgm:cxn modelId="{7F3E7EF6-5EEE-40DC-938D-644E6F745A12}" type="presParOf" srcId="{15FFB033-E559-4491-919B-297DA30DF8DC}" destId="{F709E956-F3E0-4182-A677-73829BD457D7}" srcOrd="1" destOrd="0" presId="urn:microsoft.com/office/officeart/2005/8/layout/orgChart1"/>
    <dgm:cxn modelId="{3A699878-D42C-445D-B284-8B39406B6A14}" type="presParOf" srcId="{15FFB033-E559-4491-919B-297DA30DF8DC}" destId="{8BACA0F3-D818-4789-955A-97D0A727CFEB}" srcOrd="2" destOrd="0" presId="urn:microsoft.com/office/officeart/2005/8/layout/orgChart1"/>
    <dgm:cxn modelId="{B1C5EF47-669D-4E1F-B6A9-17EFF9A647CD}" type="presParOf" srcId="{17A4F85E-8577-41CE-BA67-70C8C7AFBA38}" destId="{67F59640-70B7-4EF2-8E5D-4172A7899001}" srcOrd="4" destOrd="0" presId="urn:microsoft.com/office/officeart/2005/8/layout/orgChart1"/>
    <dgm:cxn modelId="{84514FF5-15A9-466D-904B-BE101B0242F0}" type="presParOf" srcId="{17A4F85E-8577-41CE-BA67-70C8C7AFBA38}" destId="{83F60405-76F3-4B2A-AF20-1C9C9459ADDC}" srcOrd="5" destOrd="0" presId="urn:microsoft.com/office/officeart/2005/8/layout/orgChart1"/>
    <dgm:cxn modelId="{F44275DA-B1E8-4CD4-801F-D0133D297DA1}" type="presParOf" srcId="{83F60405-76F3-4B2A-AF20-1C9C9459ADDC}" destId="{63E0C6BF-254E-40D0-A6D3-B438005A55DE}" srcOrd="0" destOrd="0" presId="urn:microsoft.com/office/officeart/2005/8/layout/orgChart1"/>
    <dgm:cxn modelId="{CAE8F669-62E2-446C-821F-537F5F9418AF}" type="presParOf" srcId="{63E0C6BF-254E-40D0-A6D3-B438005A55DE}" destId="{BD2EA881-DAAF-4CC8-B232-7FF100C19717}" srcOrd="0" destOrd="0" presId="urn:microsoft.com/office/officeart/2005/8/layout/orgChart1"/>
    <dgm:cxn modelId="{B0F60769-E232-4CE9-9135-D0343FFEED15}" type="presParOf" srcId="{63E0C6BF-254E-40D0-A6D3-B438005A55DE}" destId="{32A9DC40-75B4-40AC-B74A-458ED270E21B}" srcOrd="1" destOrd="0" presId="urn:microsoft.com/office/officeart/2005/8/layout/orgChart1"/>
    <dgm:cxn modelId="{B44F0306-17AC-4467-9EFA-C6EF4ADE863C}" type="presParOf" srcId="{83F60405-76F3-4B2A-AF20-1C9C9459ADDC}" destId="{D81D6E1E-F6F3-4D18-8EDA-63266FF7C3FE}" srcOrd="1" destOrd="0" presId="urn:microsoft.com/office/officeart/2005/8/layout/orgChart1"/>
    <dgm:cxn modelId="{E3C1029B-0EDC-4672-80D8-3A544B281E1B}" type="presParOf" srcId="{83F60405-76F3-4B2A-AF20-1C9C9459ADDC}" destId="{D9CFBE86-75FD-4051-89F8-8915D22B3FEC}" srcOrd="2" destOrd="0" presId="urn:microsoft.com/office/officeart/2005/8/layout/orgChart1"/>
    <dgm:cxn modelId="{2D92FE07-D45F-492F-8EC8-9F2397880FFE}" type="presParOf" srcId="{6A915E04-9881-4EB1-8DD8-26C436896808}" destId="{D4215346-B0A6-4C5E-94D6-001D1CDA76A2}" srcOrd="2" destOrd="0" presId="urn:microsoft.com/office/officeart/2005/8/layout/orgChart1"/>
    <dgm:cxn modelId="{9A7BE4B0-9F61-4E33-B126-292E2802F226}" type="presParOf" srcId="{D605D382-E5BC-4328-A154-87AD3A5D5E27}" destId="{8785BDBF-40FB-41D4-AAD8-7D06A92963CC}" srcOrd="2" destOrd="0" presId="urn:microsoft.com/office/officeart/2005/8/layout/orgChart1"/>
    <dgm:cxn modelId="{6BCA8175-31F2-40E7-942A-7EB076CDD981}" type="presParOf" srcId="{D605D382-E5BC-4328-A154-87AD3A5D5E27}" destId="{5980D4E5-F135-4E10-8B8A-762F6892282F}" srcOrd="3" destOrd="0" presId="urn:microsoft.com/office/officeart/2005/8/layout/orgChart1"/>
    <dgm:cxn modelId="{9021E417-5D7E-40D9-8112-981206C4E38E}" type="presParOf" srcId="{5980D4E5-F135-4E10-8B8A-762F6892282F}" destId="{07FF8780-2128-4B1D-852B-7AE7132A774A}" srcOrd="0" destOrd="0" presId="urn:microsoft.com/office/officeart/2005/8/layout/orgChart1"/>
    <dgm:cxn modelId="{A934A8B6-5185-4023-BBED-7A93727407C6}" type="presParOf" srcId="{07FF8780-2128-4B1D-852B-7AE7132A774A}" destId="{4EF93F6E-C523-4258-89F9-71AE90F75487}" srcOrd="0" destOrd="0" presId="urn:microsoft.com/office/officeart/2005/8/layout/orgChart1"/>
    <dgm:cxn modelId="{C509457E-93AB-4D31-82A2-FC157C4FC8AF}" type="presParOf" srcId="{07FF8780-2128-4B1D-852B-7AE7132A774A}" destId="{612E0287-787C-45E0-A0CD-D28431EF5C2B}" srcOrd="1" destOrd="0" presId="urn:microsoft.com/office/officeart/2005/8/layout/orgChart1"/>
    <dgm:cxn modelId="{4EE12798-EC8B-4FE4-A23C-FB44C1CC129A}" type="presParOf" srcId="{5980D4E5-F135-4E10-8B8A-762F6892282F}" destId="{A26EEC6C-8C42-461C-8A73-CF1FE9313B23}" srcOrd="1" destOrd="0" presId="urn:microsoft.com/office/officeart/2005/8/layout/orgChart1"/>
    <dgm:cxn modelId="{15045379-5500-4F4D-AA7F-D2F962A8757D}" type="presParOf" srcId="{A26EEC6C-8C42-461C-8A73-CF1FE9313B23}" destId="{1A1CE5C8-DE44-4481-9AD2-03DA735B8414}" srcOrd="0" destOrd="0" presId="urn:microsoft.com/office/officeart/2005/8/layout/orgChart1"/>
    <dgm:cxn modelId="{039B77A7-F9F6-4A1F-878E-42A3E9C61515}" type="presParOf" srcId="{A26EEC6C-8C42-461C-8A73-CF1FE9313B23}" destId="{EE8B75DD-FE57-4D50-BB8A-FEADD29EFDF5}" srcOrd="1" destOrd="0" presId="urn:microsoft.com/office/officeart/2005/8/layout/orgChart1"/>
    <dgm:cxn modelId="{6E63BC6F-2BF0-41BC-9D6F-2E85A18E2E5F}" type="presParOf" srcId="{EE8B75DD-FE57-4D50-BB8A-FEADD29EFDF5}" destId="{57702AF1-05C6-4B9D-8DFF-4EB302FA4EB7}" srcOrd="0" destOrd="0" presId="urn:microsoft.com/office/officeart/2005/8/layout/orgChart1"/>
    <dgm:cxn modelId="{AC4314BB-0EE1-4B33-8DE2-492703360011}" type="presParOf" srcId="{57702AF1-05C6-4B9D-8DFF-4EB302FA4EB7}" destId="{DBD7AEE5-F724-4108-B167-05EA42F6F8CD}" srcOrd="0" destOrd="0" presId="urn:microsoft.com/office/officeart/2005/8/layout/orgChart1"/>
    <dgm:cxn modelId="{8660D9DD-F89D-47A6-8D8C-2D39AF5894DC}" type="presParOf" srcId="{57702AF1-05C6-4B9D-8DFF-4EB302FA4EB7}" destId="{24E7D024-DD94-4173-92FB-792F24E95519}" srcOrd="1" destOrd="0" presId="urn:microsoft.com/office/officeart/2005/8/layout/orgChart1"/>
    <dgm:cxn modelId="{5DC698D4-BC6D-4D23-B06F-3473823C2C2B}" type="presParOf" srcId="{EE8B75DD-FE57-4D50-BB8A-FEADD29EFDF5}" destId="{35B3FA67-36FF-4970-9CD2-05AC2C609FAA}" srcOrd="1" destOrd="0" presId="urn:microsoft.com/office/officeart/2005/8/layout/orgChart1"/>
    <dgm:cxn modelId="{568FFC6C-EC4E-4A97-B4B1-7AABBF4B6AD4}" type="presParOf" srcId="{EE8B75DD-FE57-4D50-BB8A-FEADD29EFDF5}" destId="{C15F6753-B037-45BD-8899-83ABDAAEB916}" srcOrd="2" destOrd="0" presId="urn:microsoft.com/office/officeart/2005/8/layout/orgChart1"/>
    <dgm:cxn modelId="{9051BF98-9FB8-4EA2-8F4C-61DB55D045F5}" type="presParOf" srcId="{A26EEC6C-8C42-461C-8A73-CF1FE9313B23}" destId="{873A21F9-8F7C-4888-832D-E6C2A9238959}" srcOrd="2" destOrd="0" presId="urn:microsoft.com/office/officeart/2005/8/layout/orgChart1"/>
    <dgm:cxn modelId="{04E14339-0040-4FDD-AA1B-6A0E91A6B7CA}" type="presParOf" srcId="{A26EEC6C-8C42-461C-8A73-CF1FE9313B23}" destId="{5CCCA419-8D1C-40C8-B659-DE4BEFBBA02C}" srcOrd="3" destOrd="0" presId="urn:microsoft.com/office/officeart/2005/8/layout/orgChart1"/>
    <dgm:cxn modelId="{557EC4B6-A060-46A3-B596-3F93C7032076}" type="presParOf" srcId="{5CCCA419-8D1C-40C8-B659-DE4BEFBBA02C}" destId="{464A0C45-3B90-4012-8AD9-C9F0D50511C1}" srcOrd="0" destOrd="0" presId="urn:microsoft.com/office/officeart/2005/8/layout/orgChart1"/>
    <dgm:cxn modelId="{31A89543-5BD0-49DD-93CC-DD3779ED63E5}" type="presParOf" srcId="{464A0C45-3B90-4012-8AD9-C9F0D50511C1}" destId="{4C105D27-E309-4001-A32D-D101D93F6D70}" srcOrd="0" destOrd="0" presId="urn:microsoft.com/office/officeart/2005/8/layout/orgChart1"/>
    <dgm:cxn modelId="{CF92473F-E520-4C13-9670-5781EB7C5ADF}" type="presParOf" srcId="{464A0C45-3B90-4012-8AD9-C9F0D50511C1}" destId="{0C420FA1-E621-4324-8820-2E228D0F5F2E}" srcOrd="1" destOrd="0" presId="urn:microsoft.com/office/officeart/2005/8/layout/orgChart1"/>
    <dgm:cxn modelId="{9128326B-64A4-4906-983D-A85273A928CF}" type="presParOf" srcId="{5CCCA419-8D1C-40C8-B659-DE4BEFBBA02C}" destId="{A531824B-4FFD-4352-877E-19E9A85D4175}" srcOrd="1" destOrd="0" presId="urn:microsoft.com/office/officeart/2005/8/layout/orgChart1"/>
    <dgm:cxn modelId="{53D798DF-9F80-4EA2-9DDB-FE6EC4E7475D}" type="presParOf" srcId="{5CCCA419-8D1C-40C8-B659-DE4BEFBBA02C}" destId="{714EE478-7136-42DA-86D2-EF5C066F8359}" srcOrd="2" destOrd="0" presId="urn:microsoft.com/office/officeart/2005/8/layout/orgChart1"/>
    <dgm:cxn modelId="{341470AD-8A73-403F-8F6F-2E73866B44F1}" type="presParOf" srcId="{5980D4E5-F135-4E10-8B8A-762F6892282F}" destId="{212ECF8C-7D33-4F38-9BE6-B1795A8C24DB}" srcOrd="2" destOrd="0" presId="urn:microsoft.com/office/officeart/2005/8/layout/orgChart1"/>
    <dgm:cxn modelId="{8CC8AE94-EC3F-464F-AFD8-C2D4721E28C3}" type="presParOf" srcId="{D605D382-E5BC-4328-A154-87AD3A5D5E27}" destId="{4AC51E2D-77B9-46A7-906C-9CCDE53D0497}" srcOrd="4" destOrd="0" presId="urn:microsoft.com/office/officeart/2005/8/layout/orgChart1"/>
    <dgm:cxn modelId="{2CC30022-1E11-4BAA-8B6C-EBFAF3EBB8BD}" type="presParOf" srcId="{D605D382-E5BC-4328-A154-87AD3A5D5E27}" destId="{D205D0FA-1037-46B1-B9ED-BE7A3ADAE389}" srcOrd="5" destOrd="0" presId="urn:microsoft.com/office/officeart/2005/8/layout/orgChart1"/>
    <dgm:cxn modelId="{4C0C4A43-1372-4B24-8EEB-88C9A32DDEA9}" type="presParOf" srcId="{D205D0FA-1037-46B1-B9ED-BE7A3ADAE389}" destId="{BDB68AA6-5F73-434C-8DF2-363187375978}" srcOrd="0" destOrd="0" presId="urn:microsoft.com/office/officeart/2005/8/layout/orgChart1"/>
    <dgm:cxn modelId="{A4D45752-DCA9-4E31-8EAB-C39AB4FDC264}" type="presParOf" srcId="{BDB68AA6-5F73-434C-8DF2-363187375978}" destId="{4EE74BCC-DE12-4CC2-8903-BD2BC9953B53}" srcOrd="0" destOrd="0" presId="urn:microsoft.com/office/officeart/2005/8/layout/orgChart1"/>
    <dgm:cxn modelId="{78223E59-80CF-41F5-9832-3863DB8F0D73}" type="presParOf" srcId="{BDB68AA6-5F73-434C-8DF2-363187375978}" destId="{36385771-98EB-49D1-9012-B47077BE6188}" srcOrd="1" destOrd="0" presId="urn:microsoft.com/office/officeart/2005/8/layout/orgChart1"/>
    <dgm:cxn modelId="{724966C8-43F8-427A-90FA-F7E5F70B3A25}" type="presParOf" srcId="{D205D0FA-1037-46B1-B9ED-BE7A3ADAE389}" destId="{AF521C74-8C67-4463-8D21-E525464D92F2}" srcOrd="1" destOrd="0" presId="urn:microsoft.com/office/officeart/2005/8/layout/orgChart1"/>
    <dgm:cxn modelId="{D6793E18-6208-490F-A410-5AC73434CEAE}" type="presParOf" srcId="{AF521C74-8C67-4463-8D21-E525464D92F2}" destId="{921D5874-C629-45D4-9133-D6405E3710A2}" srcOrd="0" destOrd="0" presId="urn:microsoft.com/office/officeart/2005/8/layout/orgChart1"/>
    <dgm:cxn modelId="{9E8A6E3F-2972-446E-BE27-CA2DB07293F5}" type="presParOf" srcId="{AF521C74-8C67-4463-8D21-E525464D92F2}" destId="{98AA82D6-383E-472B-9ABE-614FF66D6AEE}" srcOrd="1" destOrd="0" presId="urn:microsoft.com/office/officeart/2005/8/layout/orgChart1"/>
    <dgm:cxn modelId="{CA22BC45-1869-41BF-A80B-A1E175E258D6}" type="presParOf" srcId="{98AA82D6-383E-472B-9ABE-614FF66D6AEE}" destId="{462E4F9C-E5A4-4FB3-A17F-681BFCFC0888}" srcOrd="0" destOrd="0" presId="urn:microsoft.com/office/officeart/2005/8/layout/orgChart1"/>
    <dgm:cxn modelId="{5D2CE5EC-CD69-4521-B625-78D60C36B3E3}" type="presParOf" srcId="{462E4F9C-E5A4-4FB3-A17F-681BFCFC0888}" destId="{5D3AD5D8-F90B-4B49-B535-39EC8371C272}" srcOrd="0" destOrd="0" presId="urn:microsoft.com/office/officeart/2005/8/layout/orgChart1"/>
    <dgm:cxn modelId="{085FC386-67F2-413D-A58D-66F7CD300C41}" type="presParOf" srcId="{462E4F9C-E5A4-4FB3-A17F-681BFCFC0888}" destId="{13F5F380-E2DF-45C6-B19F-02A5E39B2F55}" srcOrd="1" destOrd="0" presId="urn:microsoft.com/office/officeart/2005/8/layout/orgChart1"/>
    <dgm:cxn modelId="{7BA3073E-5026-4A6D-8D4E-05EAC539C04E}" type="presParOf" srcId="{98AA82D6-383E-472B-9ABE-614FF66D6AEE}" destId="{E3B302C2-2B2F-4F7F-BFBA-A80CCEDC6BC4}" srcOrd="1" destOrd="0" presId="urn:microsoft.com/office/officeart/2005/8/layout/orgChart1"/>
    <dgm:cxn modelId="{3E2C64DC-B6AE-4C53-B3BB-6AFD8BB1CB22}" type="presParOf" srcId="{98AA82D6-383E-472B-9ABE-614FF66D6AEE}" destId="{AAD0ADDE-2270-4626-B1E3-E7D4F0E0841E}" srcOrd="2" destOrd="0" presId="urn:microsoft.com/office/officeart/2005/8/layout/orgChart1"/>
    <dgm:cxn modelId="{A7FB6B83-6AAA-4F3B-9834-E3DC30782D4D}" type="presParOf" srcId="{AF521C74-8C67-4463-8D21-E525464D92F2}" destId="{DFDF8741-CDDB-437B-81E9-41E22BD89E6C}" srcOrd="2" destOrd="0" presId="urn:microsoft.com/office/officeart/2005/8/layout/orgChart1"/>
    <dgm:cxn modelId="{B9AD5C8B-FA19-428B-834F-D254CCEE3473}" type="presParOf" srcId="{AF521C74-8C67-4463-8D21-E525464D92F2}" destId="{FAD65258-1D68-420C-AF48-04F475C2BE64}" srcOrd="3" destOrd="0" presId="urn:microsoft.com/office/officeart/2005/8/layout/orgChart1"/>
    <dgm:cxn modelId="{2AFA73AB-B25A-471D-B310-16257F3DA37D}" type="presParOf" srcId="{FAD65258-1D68-420C-AF48-04F475C2BE64}" destId="{A20BBA7E-C9E2-45B2-84EB-19AA6F7107A3}" srcOrd="0" destOrd="0" presId="urn:microsoft.com/office/officeart/2005/8/layout/orgChart1"/>
    <dgm:cxn modelId="{4BD13E5D-BFE8-499C-988A-31ED6D5CA16B}" type="presParOf" srcId="{A20BBA7E-C9E2-45B2-84EB-19AA6F7107A3}" destId="{13E203D8-8144-4653-864B-AD6F3822FA46}" srcOrd="0" destOrd="0" presId="urn:microsoft.com/office/officeart/2005/8/layout/orgChart1"/>
    <dgm:cxn modelId="{7FA28F37-4CFB-42C3-8A60-843F02FE2DCD}" type="presParOf" srcId="{A20BBA7E-C9E2-45B2-84EB-19AA6F7107A3}" destId="{0F2233CB-B1C9-4187-9B33-B1EC6EE90CCF}" srcOrd="1" destOrd="0" presId="urn:microsoft.com/office/officeart/2005/8/layout/orgChart1"/>
    <dgm:cxn modelId="{9DDFF13D-889C-4CE9-861C-583B84545D5F}" type="presParOf" srcId="{FAD65258-1D68-420C-AF48-04F475C2BE64}" destId="{44393186-F8BA-474E-896E-6A244785123B}" srcOrd="1" destOrd="0" presId="urn:microsoft.com/office/officeart/2005/8/layout/orgChart1"/>
    <dgm:cxn modelId="{8C67B9B7-1C41-4468-8936-5AD1956DCF9B}" type="presParOf" srcId="{FAD65258-1D68-420C-AF48-04F475C2BE64}" destId="{CCEA1372-1C22-43C0-896C-1A72298FA107}" srcOrd="2" destOrd="0" presId="urn:microsoft.com/office/officeart/2005/8/layout/orgChart1"/>
    <dgm:cxn modelId="{E55CAD0B-CED9-4C91-AE36-EE5C9ECF75BF}" type="presParOf" srcId="{D205D0FA-1037-46B1-B9ED-BE7A3ADAE389}" destId="{140F4714-73A5-461E-B31E-9276AFF8FE91}" srcOrd="2" destOrd="0" presId="urn:microsoft.com/office/officeart/2005/8/layout/orgChart1"/>
    <dgm:cxn modelId="{96EFA031-7B61-45A1-B283-B31506ABF043}" type="presParOf" srcId="{FD3AC9C8-0A01-45B9-A4BF-54DF82FEB716}" destId="{E1A0DA7C-5C73-4A4D-9EA8-B5D6E18F959E}" srcOrd="2" destOrd="0" presId="urn:microsoft.com/office/officeart/2005/8/layout/orgChart1"/>
    <dgm:cxn modelId="{5D1E76F5-3F44-4561-9E37-AA6708C71BC6}" type="presParOf" srcId="{ECAE2446-F910-4847-8E06-3748C5936494}" destId="{58C20CC1-1C64-4142-BEE5-13EC2D710934}" srcOrd="2" destOrd="0" presId="urn:microsoft.com/office/officeart/2005/8/layout/orgChart1"/>
    <dgm:cxn modelId="{C0DAA143-F638-4C4A-A23A-C0AA0BA8F3E2}" type="presParOf" srcId="{58C20CC1-1C64-4142-BEE5-13EC2D710934}" destId="{2456BBA6-151D-482B-8F27-5D7FA3EBEC99}" srcOrd="0" destOrd="0" presId="urn:microsoft.com/office/officeart/2005/8/layout/orgChart1"/>
    <dgm:cxn modelId="{7E21D4E2-FF70-45E9-AF3F-ABB0A8358282}" type="presParOf" srcId="{2456BBA6-151D-482B-8F27-5D7FA3EBEC99}" destId="{EB77FCCF-50BD-4B64-BD03-84A769125D03}" srcOrd="0" destOrd="0" presId="urn:microsoft.com/office/officeart/2005/8/layout/orgChart1"/>
    <dgm:cxn modelId="{1ACAECBE-B578-460A-9FC4-F5F97A3C37F6}" type="presParOf" srcId="{2456BBA6-151D-482B-8F27-5D7FA3EBEC99}" destId="{5EFDD140-9665-48C1-8F6A-F561AB85EE41}" srcOrd="1" destOrd="0" presId="urn:microsoft.com/office/officeart/2005/8/layout/orgChart1"/>
    <dgm:cxn modelId="{722FA296-BE4F-4109-9B9F-F1DA76F37CD3}" type="presParOf" srcId="{58C20CC1-1C64-4142-BEE5-13EC2D710934}" destId="{E5217920-0392-44A1-A2F4-0E1AFE4342D9}" srcOrd="1" destOrd="0" presId="urn:microsoft.com/office/officeart/2005/8/layout/orgChart1"/>
    <dgm:cxn modelId="{659A52A9-5C40-4B65-96BC-71BD106B0F9C}" type="presParOf" srcId="{58C20CC1-1C64-4142-BEE5-13EC2D710934}" destId="{A548D06D-6C29-41F7-9797-44C702250870}" srcOrd="2" destOrd="0" presId="urn:microsoft.com/office/officeart/2005/8/layout/orgChart1"/>
    <dgm:cxn modelId="{3E25313E-8DEB-45E1-B9A7-796F84C4CE8C}" type="presParOf" srcId="{ECAE2446-F910-4847-8E06-3748C5936494}" destId="{1C0D5F11-84CE-4778-9091-E83C2F4174AA}" srcOrd="3" destOrd="0" presId="urn:microsoft.com/office/officeart/2005/8/layout/orgChart1"/>
    <dgm:cxn modelId="{2D43C2F1-0C22-4541-A82B-8BCD501EE0B7}" type="presParOf" srcId="{1C0D5F11-84CE-4778-9091-E83C2F4174AA}" destId="{023D14BA-F76E-4F56-9647-CCDFEF0F38A4}" srcOrd="0" destOrd="0" presId="urn:microsoft.com/office/officeart/2005/8/layout/orgChart1"/>
    <dgm:cxn modelId="{01E541FE-111D-4B16-B55C-6AB51B3BD490}" type="presParOf" srcId="{023D14BA-F76E-4F56-9647-CCDFEF0F38A4}" destId="{F5FEA8C8-213D-4040-ADA7-DACC470857E8}" srcOrd="0" destOrd="0" presId="urn:microsoft.com/office/officeart/2005/8/layout/orgChart1"/>
    <dgm:cxn modelId="{8F82D244-3A1E-42F6-A8CC-65AA0D6AC4B0}" type="presParOf" srcId="{023D14BA-F76E-4F56-9647-CCDFEF0F38A4}" destId="{14882AF8-988B-41D9-974A-589CB1DF029C}" srcOrd="1" destOrd="0" presId="urn:microsoft.com/office/officeart/2005/8/layout/orgChart1"/>
    <dgm:cxn modelId="{92409BEC-5CEF-48BE-9CD7-CD0C824C6005}" type="presParOf" srcId="{1C0D5F11-84CE-4778-9091-E83C2F4174AA}" destId="{6DF391BB-B22E-4A61-A6BF-B93CD39FB257}" srcOrd="1" destOrd="0" presId="urn:microsoft.com/office/officeart/2005/8/layout/orgChart1"/>
    <dgm:cxn modelId="{339F15BD-3916-4E4E-8860-8FC6B9A44A1D}" type="presParOf" srcId="{1C0D5F11-84CE-4778-9091-E83C2F4174AA}" destId="{0C33C61E-4C0C-48E4-8411-8920A2D43A2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90770-22BA-4CBA-AC09-38F081F7F1D2}">
      <dsp:nvSpPr>
        <dsp:cNvPr id="0" name=""/>
        <dsp:cNvSpPr/>
      </dsp:nvSpPr>
      <dsp:spPr>
        <a:xfrm>
          <a:off x="949525" y="0"/>
          <a:ext cx="10372852" cy="648303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F9D94-6C58-47D6-AC4F-107440F5188A}">
      <dsp:nvSpPr>
        <dsp:cNvPr id="0" name=""/>
        <dsp:cNvSpPr/>
      </dsp:nvSpPr>
      <dsp:spPr>
        <a:xfrm>
          <a:off x="1274296" y="5440216"/>
          <a:ext cx="238575" cy="238575"/>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A6F58-7AB1-4995-9B63-AECB07893752}">
      <dsp:nvSpPr>
        <dsp:cNvPr id="0" name=""/>
        <dsp:cNvSpPr/>
      </dsp:nvSpPr>
      <dsp:spPr>
        <a:xfrm>
          <a:off x="1611230" y="5651415"/>
          <a:ext cx="1773757" cy="49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16" tIns="0" rIns="0" bIns="0" numCol="1" spcCol="1270" anchor="t" anchorCtr="0">
          <a:noAutofit/>
        </a:bodyPr>
        <a:lstStyle/>
        <a:p>
          <a:pPr lvl="0" algn="l" defTabSz="1244600">
            <a:lnSpc>
              <a:spcPct val="90000"/>
            </a:lnSpc>
            <a:spcBef>
              <a:spcPct val="0"/>
            </a:spcBef>
            <a:spcAft>
              <a:spcPct val="35000"/>
            </a:spcAft>
          </a:pPr>
          <a:r>
            <a:rPr lang="hu-HU" sz="2800" kern="1200" dirty="0" smtClean="0"/>
            <a:t>Gyakornok</a:t>
          </a:r>
          <a:endParaRPr lang="hu-HU" sz="2800" kern="1200" dirty="0"/>
        </a:p>
      </dsp:txBody>
      <dsp:txXfrm>
        <a:off x="1611230" y="5651415"/>
        <a:ext cx="1773757" cy="491942"/>
      </dsp:txXfrm>
    </dsp:sp>
    <dsp:sp modelId="{2BA2040D-1AD7-49A2-964E-3D5BF6273F43}">
      <dsp:nvSpPr>
        <dsp:cNvPr id="0" name=""/>
        <dsp:cNvSpPr/>
      </dsp:nvSpPr>
      <dsp:spPr>
        <a:xfrm>
          <a:off x="3012342" y="3684489"/>
          <a:ext cx="414914" cy="414914"/>
        </a:xfrm>
        <a:prstGeom prst="ellipse">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9D713-45F5-4710-BE96-BD4A45BE0E7A}">
      <dsp:nvSpPr>
        <dsp:cNvPr id="0" name=""/>
        <dsp:cNvSpPr/>
      </dsp:nvSpPr>
      <dsp:spPr>
        <a:xfrm>
          <a:off x="3427247" y="3825553"/>
          <a:ext cx="2178299" cy="75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854" tIns="0" rIns="0" bIns="0" numCol="1" spcCol="1270" anchor="t" anchorCtr="0">
          <a:noAutofit/>
        </a:bodyPr>
        <a:lstStyle/>
        <a:p>
          <a:pPr lvl="0" algn="l" defTabSz="1244600">
            <a:lnSpc>
              <a:spcPct val="90000"/>
            </a:lnSpc>
            <a:spcBef>
              <a:spcPct val="0"/>
            </a:spcBef>
            <a:spcAft>
              <a:spcPct val="35000"/>
            </a:spcAft>
          </a:pPr>
          <a:r>
            <a:rPr lang="hu-HU" sz="2800" kern="1200" dirty="0" smtClean="0"/>
            <a:t>Pedagógus I.</a:t>
          </a:r>
          <a:endParaRPr lang="hu-HU" sz="2800" kern="1200" dirty="0"/>
        </a:p>
      </dsp:txBody>
      <dsp:txXfrm>
        <a:off x="3427247" y="3825553"/>
        <a:ext cx="2178299" cy="753811"/>
      </dsp:txXfrm>
    </dsp:sp>
    <dsp:sp modelId="{13E848D9-D5C1-482B-9A3E-E75D03A96E10}">
      <dsp:nvSpPr>
        <dsp:cNvPr id="0" name=""/>
        <dsp:cNvSpPr/>
      </dsp:nvSpPr>
      <dsp:spPr>
        <a:xfrm>
          <a:off x="5473411" y="2317544"/>
          <a:ext cx="549761" cy="549761"/>
        </a:xfrm>
        <a:prstGeom prst="ellipse">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D492F-E2AA-4C86-AF21-21A58EFDF8E7}">
      <dsp:nvSpPr>
        <dsp:cNvPr id="0" name=""/>
        <dsp:cNvSpPr/>
      </dsp:nvSpPr>
      <dsp:spPr>
        <a:xfrm>
          <a:off x="5723246" y="2767732"/>
          <a:ext cx="2798308" cy="80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307" tIns="0" rIns="0" bIns="0" numCol="1" spcCol="1270" anchor="t" anchorCtr="0">
          <a:noAutofit/>
        </a:bodyPr>
        <a:lstStyle/>
        <a:p>
          <a:pPr lvl="0" algn="l" defTabSz="1244600">
            <a:lnSpc>
              <a:spcPct val="90000"/>
            </a:lnSpc>
            <a:spcBef>
              <a:spcPct val="0"/>
            </a:spcBef>
            <a:spcAft>
              <a:spcPct val="35000"/>
            </a:spcAft>
          </a:pPr>
          <a:r>
            <a:rPr lang="hu-HU" sz="2800" kern="1200" dirty="0" smtClean="0"/>
            <a:t>Pedagógus 2.</a:t>
          </a:r>
          <a:endParaRPr lang="hu-HU" sz="2800" kern="1200" dirty="0"/>
        </a:p>
      </dsp:txBody>
      <dsp:txXfrm>
        <a:off x="5723246" y="2767732"/>
        <a:ext cx="2798308" cy="808234"/>
      </dsp:txXfrm>
    </dsp:sp>
    <dsp:sp modelId="{85B8B78F-CF3A-4B45-849F-B8B7CC47435B}">
      <dsp:nvSpPr>
        <dsp:cNvPr id="0" name=""/>
        <dsp:cNvSpPr/>
      </dsp:nvSpPr>
      <dsp:spPr>
        <a:xfrm>
          <a:off x="8220480" y="1466462"/>
          <a:ext cx="736472" cy="736472"/>
        </a:xfrm>
        <a:prstGeom prst="ellipse">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F0F8B-C069-4544-AD13-84DD36C60632}">
      <dsp:nvSpPr>
        <dsp:cNvPr id="0" name=""/>
        <dsp:cNvSpPr/>
      </dsp:nvSpPr>
      <dsp:spPr>
        <a:xfrm>
          <a:off x="8828264" y="1980260"/>
          <a:ext cx="3281781" cy="907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0242" tIns="0" rIns="0" bIns="0" numCol="1" spcCol="1270" anchor="t" anchorCtr="0">
          <a:noAutofit/>
        </a:bodyPr>
        <a:lstStyle/>
        <a:p>
          <a:pPr lvl="0" algn="ctr" defTabSz="1244600">
            <a:lnSpc>
              <a:spcPct val="90000"/>
            </a:lnSpc>
            <a:spcBef>
              <a:spcPct val="0"/>
            </a:spcBef>
            <a:spcAft>
              <a:spcPct val="35000"/>
            </a:spcAft>
          </a:pPr>
          <a:r>
            <a:rPr lang="hu-HU" sz="2800" kern="1200" dirty="0" smtClean="0"/>
            <a:t>Mesterpedagógus / Kutató pedagógus</a:t>
          </a:r>
          <a:endParaRPr lang="hu-HU" sz="2800" kern="1200" dirty="0"/>
        </a:p>
      </dsp:txBody>
      <dsp:txXfrm>
        <a:off x="8828264" y="1980260"/>
        <a:ext cx="3281781" cy="907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00752-0C3A-472B-AE48-58CEF09C8948}">
      <dsp:nvSpPr>
        <dsp:cNvPr id="0" name=""/>
        <dsp:cNvSpPr/>
      </dsp:nvSpPr>
      <dsp:spPr>
        <a:xfrm>
          <a:off x="1575" y="791298"/>
          <a:ext cx="1979588" cy="88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hu-HU" sz="1500" b="1" kern="1200"/>
            <a:t>Minőségcélok</a:t>
          </a:r>
          <a:endParaRPr lang="en-US" sz="1500" b="1" kern="1200"/>
        </a:p>
      </dsp:txBody>
      <dsp:txXfrm>
        <a:off x="1575" y="791298"/>
        <a:ext cx="1979588" cy="589427"/>
      </dsp:txXfrm>
    </dsp:sp>
    <dsp:sp modelId="{94DD6814-6EBB-4687-B09D-20400032BA9D}">
      <dsp:nvSpPr>
        <dsp:cNvPr id="0" name=""/>
        <dsp:cNvSpPr/>
      </dsp:nvSpPr>
      <dsp:spPr>
        <a:xfrm>
          <a:off x="407033" y="1380725"/>
          <a:ext cx="1979588" cy="3614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hu-HU" sz="1500" b="1" kern="1200" dirty="0"/>
            <a:t>Eredményes, folyamatos szakmai fejlődésre képes pedagógusok képzése </a:t>
          </a:r>
          <a:endParaRPr lang="en-US" sz="1500" b="1" kern="1200" dirty="0"/>
        </a:p>
        <a:p>
          <a:pPr marL="114300" lvl="1" indent="-114300" algn="l" defTabSz="666750">
            <a:lnSpc>
              <a:spcPct val="90000"/>
            </a:lnSpc>
            <a:spcBef>
              <a:spcPct val="0"/>
            </a:spcBef>
            <a:spcAft>
              <a:spcPct val="15000"/>
            </a:spcAft>
            <a:buChar char="••"/>
          </a:pPr>
          <a:r>
            <a:rPr lang="hu-HU" sz="1500" b="1" kern="1200"/>
            <a:t>Az érintettek elégedettségének növelése </a:t>
          </a:r>
          <a:endParaRPr lang="en-US" sz="1500" b="1" kern="1200"/>
        </a:p>
        <a:p>
          <a:pPr marL="114300" lvl="1" indent="-114300" algn="l" defTabSz="666750">
            <a:lnSpc>
              <a:spcPct val="90000"/>
            </a:lnSpc>
            <a:spcBef>
              <a:spcPct val="0"/>
            </a:spcBef>
            <a:spcAft>
              <a:spcPct val="15000"/>
            </a:spcAft>
            <a:buChar char="••"/>
          </a:pPr>
          <a:r>
            <a:rPr lang="hu-HU" sz="1500" b="1" kern="1200"/>
            <a:t>A képzés fenntarthatósága, hatékonysága </a:t>
          </a:r>
          <a:endParaRPr lang="en-US" sz="1500" b="1" kern="1200"/>
        </a:p>
        <a:p>
          <a:pPr marL="114300" lvl="1" indent="-114300" algn="l" defTabSz="666750">
            <a:lnSpc>
              <a:spcPct val="90000"/>
            </a:lnSpc>
            <a:spcBef>
              <a:spcPct val="0"/>
            </a:spcBef>
            <a:spcAft>
              <a:spcPct val="15000"/>
            </a:spcAft>
            <a:buChar char="••"/>
          </a:pPr>
          <a:r>
            <a:rPr lang="hu-HU" sz="1500" b="1" kern="1200"/>
            <a:t>Speciális intézményi célok </a:t>
          </a:r>
          <a:endParaRPr lang="en-US" sz="1500" b="1" kern="1200"/>
        </a:p>
      </dsp:txBody>
      <dsp:txXfrm>
        <a:off x="465013" y="1438705"/>
        <a:ext cx="1863628" cy="3498665"/>
      </dsp:txXfrm>
    </dsp:sp>
    <dsp:sp modelId="{275D3791-9778-4A49-8FEE-2E34BCBD4678}">
      <dsp:nvSpPr>
        <dsp:cNvPr id="0" name=""/>
        <dsp:cNvSpPr/>
      </dsp:nvSpPr>
      <dsp:spPr>
        <a:xfrm>
          <a:off x="2281262" y="839581"/>
          <a:ext cx="636208" cy="4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281262" y="938153"/>
        <a:ext cx="488350" cy="295716"/>
      </dsp:txXfrm>
    </dsp:sp>
    <dsp:sp modelId="{61D31DBC-7D2C-4AE7-A309-301773387993}">
      <dsp:nvSpPr>
        <dsp:cNvPr id="0" name=""/>
        <dsp:cNvSpPr/>
      </dsp:nvSpPr>
      <dsp:spPr>
        <a:xfrm>
          <a:off x="3181557" y="791298"/>
          <a:ext cx="1979588" cy="88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hu-HU" sz="1500" b="1" kern="1200"/>
            <a:t>Bemenet és kontextus</a:t>
          </a:r>
          <a:endParaRPr lang="en-US" sz="1500" b="1" kern="1200"/>
        </a:p>
      </dsp:txBody>
      <dsp:txXfrm>
        <a:off x="3181557" y="791298"/>
        <a:ext cx="1979588" cy="589427"/>
      </dsp:txXfrm>
    </dsp:sp>
    <dsp:sp modelId="{A93D09C8-6434-477E-B514-D9AB64517560}">
      <dsp:nvSpPr>
        <dsp:cNvPr id="0" name=""/>
        <dsp:cNvSpPr/>
      </dsp:nvSpPr>
      <dsp:spPr>
        <a:xfrm>
          <a:off x="3587015" y="1380725"/>
          <a:ext cx="1979588" cy="3614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hu-HU" sz="1500" b="1" kern="1200"/>
            <a:t>A képzési program koncepcionális kerete </a:t>
          </a:r>
          <a:endParaRPr lang="en-US" sz="1500" b="1" kern="1200"/>
        </a:p>
        <a:p>
          <a:pPr marL="114300" lvl="1" indent="-114300" algn="l" defTabSz="666750">
            <a:lnSpc>
              <a:spcPct val="90000"/>
            </a:lnSpc>
            <a:spcBef>
              <a:spcPct val="0"/>
            </a:spcBef>
            <a:spcAft>
              <a:spcPct val="15000"/>
            </a:spcAft>
            <a:buChar char="••"/>
          </a:pPr>
          <a:r>
            <a:rPr lang="hu-HU" sz="1500" b="1" kern="1200"/>
            <a:t>A képzési program felépítése, tartalma</a:t>
          </a:r>
          <a:endParaRPr lang="en-US" sz="1500" b="1" kern="1200"/>
        </a:p>
        <a:p>
          <a:pPr marL="114300" lvl="1" indent="-114300" algn="l" defTabSz="666750">
            <a:lnSpc>
              <a:spcPct val="90000"/>
            </a:lnSpc>
            <a:spcBef>
              <a:spcPct val="0"/>
            </a:spcBef>
            <a:spcAft>
              <a:spcPct val="15000"/>
            </a:spcAft>
            <a:buChar char="••"/>
          </a:pPr>
          <a:r>
            <a:rPr lang="hu-HU" sz="1500" b="1" kern="1200"/>
            <a:t>Humánerőforrás </a:t>
          </a:r>
          <a:endParaRPr lang="en-US" sz="1500" b="1" kern="1200"/>
        </a:p>
        <a:p>
          <a:pPr marL="114300" lvl="1" indent="-114300" algn="l" defTabSz="666750">
            <a:lnSpc>
              <a:spcPct val="90000"/>
            </a:lnSpc>
            <a:spcBef>
              <a:spcPct val="0"/>
            </a:spcBef>
            <a:spcAft>
              <a:spcPct val="15000"/>
            </a:spcAft>
            <a:buChar char="••"/>
          </a:pPr>
          <a:r>
            <a:rPr lang="hu-HU" sz="1500" b="1" kern="1200"/>
            <a:t>Szervezeti és vezetési feltételek </a:t>
          </a:r>
          <a:endParaRPr lang="en-US" sz="1500" b="1" kern="1200"/>
        </a:p>
        <a:p>
          <a:pPr marL="114300" lvl="1" indent="-114300" algn="l" defTabSz="666750">
            <a:lnSpc>
              <a:spcPct val="90000"/>
            </a:lnSpc>
            <a:spcBef>
              <a:spcPct val="0"/>
            </a:spcBef>
            <a:spcAft>
              <a:spcPct val="15000"/>
            </a:spcAft>
            <a:buChar char="••"/>
          </a:pPr>
          <a:r>
            <a:rPr lang="hu-HU" sz="1500" b="1" kern="1200"/>
            <a:t>Infrastrukturális, tárgyi, pénzügyi feltételek </a:t>
          </a:r>
          <a:endParaRPr lang="en-US" sz="1500" b="1" kern="1200"/>
        </a:p>
      </dsp:txBody>
      <dsp:txXfrm>
        <a:off x="3644995" y="1438705"/>
        <a:ext cx="1863628" cy="3498665"/>
      </dsp:txXfrm>
    </dsp:sp>
    <dsp:sp modelId="{6CAB9E9E-03E5-4D60-80BE-87889A32D8F9}">
      <dsp:nvSpPr>
        <dsp:cNvPr id="0" name=""/>
        <dsp:cNvSpPr/>
      </dsp:nvSpPr>
      <dsp:spPr>
        <a:xfrm>
          <a:off x="5461244" y="839581"/>
          <a:ext cx="636208" cy="4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61244" y="938153"/>
        <a:ext cx="488350" cy="295716"/>
      </dsp:txXfrm>
    </dsp:sp>
    <dsp:sp modelId="{B82544AC-1854-46CD-9B38-4E5B50C5C44C}">
      <dsp:nvSpPr>
        <dsp:cNvPr id="0" name=""/>
        <dsp:cNvSpPr/>
      </dsp:nvSpPr>
      <dsp:spPr>
        <a:xfrm>
          <a:off x="6361539" y="791298"/>
          <a:ext cx="1979588" cy="88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hu-HU" sz="1500" b="1" kern="1200"/>
            <a:t>Folyamatok</a:t>
          </a:r>
          <a:endParaRPr lang="en-US" sz="1500" b="1" kern="1200"/>
        </a:p>
      </dsp:txBody>
      <dsp:txXfrm>
        <a:off x="6361539" y="791298"/>
        <a:ext cx="1979588" cy="589427"/>
      </dsp:txXfrm>
    </dsp:sp>
    <dsp:sp modelId="{79599825-8183-4EB6-8CEB-4AACDE978D55}">
      <dsp:nvSpPr>
        <dsp:cNvPr id="0" name=""/>
        <dsp:cNvSpPr/>
      </dsp:nvSpPr>
      <dsp:spPr>
        <a:xfrm>
          <a:off x="6766997" y="1380725"/>
          <a:ext cx="1979588" cy="3614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hu-HU" sz="1500" b="1" kern="1200"/>
            <a:t>A pedagógusjelöltek minőségi tanulását támogató folyamatok</a:t>
          </a:r>
          <a:endParaRPr lang="en-US" sz="1500" b="1" kern="1200"/>
        </a:p>
        <a:p>
          <a:pPr marL="114300" lvl="1" indent="-114300" algn="l" defTabSz="666750">
            <a:lnSpc>
              <a:spcPct val="90000"/>
            </a:lnSpc>
            <a:spcBef>
              <a:spcPct val="0"/>
            </a:spcBef>
            <a:spcAft>
              <a:spcPct val="15000"/>
            </a:spcAft>
            <a:buChar char="••"/>
          </a:pPr>
          <a:r>
            <a:rPr lang="hu-HU" sz="1500" b="1" kern="1200"/>
            <a:t>Képzésfejlesztés, kutatás, innováció támogatása</a:t>
          </a:r>
          <a:endParaRPr lang="en-US" sz="1500" b="1" kern="1200"/>
        </a:p>
        <a:p>
          <a:pPr marL="114300" lvl="1" indent="-114300" algn="l" defTabSz="666750">
            <a:lnSpc>
              <a:spcPct val="90000"/>
            </a:lnSpc>
            <a:spcBef>
              <a:spcPct val="0"/>
            </a:spcBef>
            <a:spcAft>
              <a:spcPct val="15000"/>
            </a:spcAft>
            <a:buChar char="••"/>
          </a:pPr>
          <a:r>
            <a:rPr lang="hu-HU" sz="1500" b="1" kern="1200" dirty="0"/>
            <a:t>A képzési programon belüli kommunikáció, együttműködés támogatása</a:t>
          </a:r>
          <a:endParaRPr lang="en-US" sz="1500" b="1" kern="1200" dirty="0"/>
        </a:p>
        <a:p>
          <a:pPr marL="114300" lvl="1" indent="-114300" algn="l" defTabSz="666750">
            <a:lnSpc>
              <a:spcPct val="90000"/>
            </a:lnSpc>
            <a:spcBef>
              <a:spcPct val="0"/>
            </a:spcBef>
            <a:spcAft>
              <a:spcPct val="15000"/>
            </a:spcAft>
            <a:buChar char="••"/>
          </a:pPr>
          <a:r>
            <a:rPr lang="hu-HU" sz="1500" b="1" kern="1200" dirty="0"/>
            <a:t>hallgatói szolgáltatások</a:t>
          </a:r>
          <a:endParaRPr lang="en-US" sz="1500" b="1" kern="1200" dirty="0"/>
        </a:p>
      </dsp:txBody>
      <dsp:txXfrm>
        <a:off x="6824977" y="1438705"/>
        <a:ext cx="1863628" cy="3498665"/>
      </dsp:txXfrm>
    </dsp:sp>
    <dsp:sp modelId="{D7CEB06D-5DEC-40EB-BF1B-884AB351A765}">
      <dsp:nvSpPr>
        <dsp:cNvPr id="0" name=""/>
        <dsp:cNvSpPr/>
      </dsp:nvSpPr>
      <dsp:spPr>
        <a:xfrm>
          <a:off x="8641226" y="839581"/>
          <a:ext cx="636208" cy="492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8641226" y="938153"/>
        <a:ext cx="488350" cy="295716"/>
      </dsp:txXfrm>
    </dsp:sp>
    <dsp:sp modelId="{C9E51DC6-480A-4626-863D-20E001BCC979}">
      <dsp:nvSpPr>
        <dsp:cNvPr id="0" name=""/>
        <dsp:cNvSpPr/>
      </dsp:nvSpPr>
      <dsp:spPr>
        <a:xfrm>
          <a:off x="9541522" y="791298"/>
          <a:ext cx="1979588" cy="88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lvl="0" algn="l" defTabSz="666750">
            <a:lnSpc>
              <a:spcPct val="90000"/>
            </a:lnSpc>
            <a:spcBef>
              <a:spcPct val="0"/>
            </a:spcBef>
            <a:spcAft>
              <a:spcPct val="35000"/>
            </a:spcAft>
          </a:pPr>
          <a:r>
            <a:rPr lang="hu-HU" sz="1500" b="1" kern="1200"/>
            <a:t>Kimenetek, eredmények</a:t>
          </a:r>
          <a:endParaRPr lang="en-US" sz="1500" b="1" kern="1200"/>
        </a:p>
      </dsp:txBody>
      <dsp:txXfrm>
        <a:off x="9541522" y="791298"/>
        <a:ext cx="1979588" cy="589427"/>
      </dsp:txXfrm>
    </dsp:sp>
    <dsp:sp modelId="{79A242E1-C0BF-4666-9123-952004F13206}">
      <dsp:nvSpPr>
        <dsp:cNvPr id="0" name=""/>
        <dsp:cNvSpPr/>
      </dsp:nvSpPr>
      <dsp:spPr>
        <a:xfrm>
          <a:off x="9946980" y="1380725"/>
          <a:ext cx="1979588" cy="3614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hu-HU" sz="1500" b="1" kern="1200"/>
            <a:t>Az elvárt tanulási eredmények ellenőrzése, mérése </a:t>
          </a:r>
          <a:endParaRPr lang="en-US" sz="1500" b="1" kern="1200"/>
        </a:p>
        <a:p>
          <a:pPr marL="114300" lvl="1" indent="-114300" algn="l" defTabSz="666750">
            <a:lnSpc>
              <a:spcPct val="90000"/>
            </a:lnSpc>
            <a:spcBef>
              <a:spcPct val="0"/>
            </a:spcBef>
            <a:spcAft>
              <a:spcPct val="15000"/>
            </a:spcAft>
            <a:buChar char="••"/>
          </a:pPr>
          <a:r>
            <a:rPr lang="hu-HU" sz="1500" b="1" kern="1200"/>
            <a:t>A képzés munkaerőpiaci relevanciája </a:t>
          </a:r>
          <a:endParaRPr lang="en-US" sz="1500" b="1" kern="1200"/>
        </a:p>
        <a:p>
          <a:pPr marL="114300" lvl="1" indent="-114300" algn="l" defTabSz="666750">
            <a:lnSpc>
              <a:spcPct val="90000"/>
            </a:lnSpc>
            <a:spcBef>
              <a:spcPct val="0"/>
            </a:spcBef>
            <a:spcAft>
              <a:spcPct val="15000"/>
            </a:spcAft>
            <a:buChar char="••"/>
          </a:pPr>
          <a:r>
            <a:rPr lang="hu-HU" sz="1500" b="1" kern="1200"/>
            <a:t>Elégedettség </a:t>
          </a:r>
          <a:endParaRPr lang="en-US" sz="1500" b="1" kern="1200"/>
        </a:p>
        <a:p>
          <a:pPr marL="114300" lvl="1" indent="-114300" algn="l" defTabSz="666750">
            <a:lnSpc>
              <a:spcPct val="90000"/>
            </a:lnSpc>
            <a:spcBef>
              <a:spcPct val="0"/>
            </a:spcBef>
            <a:spcAft>
              <a:spcPct val="15000"/>
            </a:spcAft>
            <a:buChar char="••"/>
          </a:pPr>
          <a:r>
            <a:rPr lang="hu-HU" sz="1500" b="1" kern="1200"/>
            <a:t>A képzési program egy lehetséges speciális céljának értékelése: a kutatópedagógusi felkészültség </a:t>
          </a:r>
          <a:endParaRPr lang="en-US" sz="1500" b="1" kern="1200"/>
        </a:p>
      </dsp:txBody>
      <dsp:txXfrm>
        <a:off x="10004960" y="1438705"/>
        <a:ext cx="1863628" cy="3498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8741-CDDB-437B-81E9-41E22BD89E6C}">
      <dsp:nvSpPr>
        <dsp:cNvPr id="0" name=""/>
        <dsp:cNvSpPr/>
      </dsp:nvSpPr>
      <dsp:spPr>
        <a:xfrm>
          <a:off x="6184465" y="2761972"/>
          <a:ext cx="342288" cy="2669850"/>
        </a:xfrm>
        <a:custGeom>
          <a:avLst/>
          <a:gdLst/>
          <a:ahLst/>
          <a:cxnLst/>
          <a:rect l="0" t="0" r="0" b="0"/>
          <a:pathLst>
            <a:path>
              <a:moveTo>
                <a:pt x="0" y="0"/>
              </a:moveTo>
              <a:lnTo>
                <a:pt x="0" y="2669850"/>
              </a:lnTo>
              <a:lnTo>
                <a:pt x="342288" y="266985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1D5874-C629-45D4-9133-D6405E3710A2}">
      <dsp:nvSpPr>
        <dsp:cNvPr id="0" name=""/>
        <dsp:cNvSpPr/>
      </dsp:nvSpPr>
      <dsp:spPr>
        <a:xfrm>
          <a:off x="6184465" y="2761972"/>
          <a:ext cx="342288" cy="1049684"/>
        </a:xfrm>
        <a:custGeom>
          <a:avLst/>
          <a:gdLst/>
          <a:ahLst/>
          <a:cxnLst/>
          <a:rect l="0" t="0" r="0" b="0"/>
          <a:pathLst>
            <a:path>
              <a:moveTo>
                <a:pt x="0" y="0"/>
              </a:moveTo>
              <a:lnTo>
                <a:pt x="0" y="1049684"/>
              </a:lnTo>
              <a:lnTo>
                <a:pt x="342288" y="104968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C51E2D-77B9-46A7-906C-9CCDE53D0497}">
      <dsp:nvSpPr>
        <dsp:cNvPr id="0" name=""/>
        <dsp:cNvSpPr/>
      </dsp:nvSpPr>
      <dsp:spPr>
        <a:xfrm>
          <a:off x="4266120" y="1140961"/>
          <a:ext cx="2831113" cy="480049"/>
        </a:xfrm>
        <a:custGeom>
          <a:avLst/>
          <a:gdLst/>
          <a:ahLst/>
          <a:cxnLst/>
          <a:rect l="0" t="0" r="0" b="0"/>
          <a:pathLst>
            <a:path>
              <a:moveTo>
                <a:pt x="0" y="0"/>
              </a:moveTo>
              <a:lnTo>
                <a:pt x="0" y="240447"/>
              </a:lnTo>
              <a:lnTo>
                <a:pt x="2831113" y="240447"/>
              </a:lnTo>
              <a:lnTo>
                <a:pt x="2831113" y="48004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3A21F9-8F7C-4888-832D-E6C2A9238959}">
      <dsp:nvSpPr>
        <dsp:cNvPr id="0" name=""/>
        <dsp:cNvSpPr/>
      </dsp:nvSpPr>
      <dsp:spPr>
        <a:xfrm>
          <a:off x="3423338" y="2761972"/>
          <a:ext cx="342288" cy="2669850"/>
        </a:xfrm>
        <a:custGeom>
          <a:avLst/>
          <a:gdLst/>
          <a:ahLst/>
          <a:cxnLst/>
          <a:rect l="0" t="0" r="0" b="0"/>
          <a:pathLst>
            <a:path>
              <a:moveTo>
                <a:pt x="0" y="0"/>
              </a:moveTo>
              <a:lnTo>
                <a:pt x="0" y="2669850"/>
              </a:lnTo>
              <a:lnTo>
                <a:pt x="342288" y="266985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1CE5C8-DE44-4481-9AD2-03DA735B8414}">
      <dsp:nvSpPr>
        <dsp:cNvPr id="0" name=""/>
        <dsp:cNvSpPr/>
      </dsp:nvSpPr>
      <dsp:spPr>
        <a:xfrm>
          <a:off x="3423338" y="2761972"/>
          <a:ext cx="342288" cy="1049684"/>
        </a:xfrm>
        <a:custGeom>
          <a:avLst/>
          <a:gdLst/>
          <a:ahLst/>
          <a:cxnLst/>
          <a:rect l="0" t="0" r="0" b="0"/>
          <a:pathLst>
            <a:path>
              <a:moveTo>
                <a:pt x="0" y="0"/>
              </a:moveTo>
              <a:lnTo>
                <a:pt x="0" y="1049684"/>
              </a:lnTo>
              <a:lnTo>
                <a:pt x="342288" y="104968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785BDBF-40FB-41D4-AAD8-7D06A92963CC}">
      <dsp:nvSpPr>
        <dsp:cNvPr id="0" name=""/>
        <dsp:cNvSpPr/>
      </dsp:nvSpPr>
      <dsp:spPr>
        <a:xfrm>
          <a:off x="4220400" y="1140961"/>
          <a:ext cx="91440" cy="480049"/>
        </a:xfrm>
        <a:custGeom>
          <a:avLst/>
          <a:gdLst/>
          <a:ahLst/>
          <a:cxnLst/>
          <a:rect l="0" t="0" r="0" b="0"/>
          <a:pathLst>
            <a:path>
              <a:moveTo>
                <a:pt x="45720" y="0"/>
              </a:moveTo>
              <a:lnTo>
                <a:pt x="45720" y="240447"/>
              </a:lnTo>
              <a:lnTo>
                <a:pt x="115706" y="240447"/>
              </a:lnTo>
              <a:lnTo>
                <a:pt x="115706" y="48004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F59640-70B7-4EF2-8E5D-4172A7899001}">
      <dsp:nvSpPr>
        <dsp:cNvPr id="0" name=""/>
        <dsp:cNvSpPr/>
      </dsp:nvSpPr>
      <dsp:spPr>
        <a:xfrm>
          <a:off x="662211" y="2761972"/>
          <a:ext cx="342288" cy="4290015"/>
        </a:xfrm>
        <a:custGeom>
          <a:avLst/>
          <a:gdLst/>
          <a:ahLst/>
          <a:cxnLst/>
          <a:rect l="0" t="0" r="0" b="0"/>
          <a:pathLst>
            <a:path>
              <a:moveTo>
                <a:pt x="0" y="0"/>
              </a:moveTo>
              <a:lnTo>
                <a:pt x="0" y="4290015"/>
              </a:lnTo>
              <a:lnTo>
                <a:pt x="342288" y="429001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A5BB4C-4AC9-44BC-BBCD-F050AC835E33}">
      <dsp:nvSpPr>
        <dsp:cNvPr id="0" name=""/>
        <dsp:cNvSpPr/>
      </dsp:nvSpPr>
      <dsp:spPr>
        <a:xfrm>
          <a:off x="662211" y="2761972"/>
          <a:ext cx="342288" cy="2669850"/>
        </a:xfrm>
        <a:custGeom>
          <a:avLst/>
          <a:gdLst/>
          <a:ahLst/>
          <a:cxnLst/>
          <a:rect l="0" t="0" r="0" b="0"/>
          <a:pathLst>
            <a:path>
              <a:moveTo>
                <a:pt x="0" y="0"/>
              </a:moveTo>
              <a:lnTo>
                <a:pt x="0" y="2669850"/>
              </a:lnTo>
              <a:lnTo>
                <a:pt x="342288" y="266985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2BF9D95-E682-450F-945A-908D17A156C5}">
      <dsp:nvSpPr>
        <dsp:cNvPr id="0" name=""/>
        <dsp:cNvSpPr/>
      </dsp:nvSpPr>
      <dsp:spPr>
        <a:xfrm>
          <a:off x="662211" y="2761972"/>
          <a:ext cx="342288" cy="1049684"/>
        </a:xfrm>
        <a:custGeom>
          <a:avLst/>
          <a:gdLst/>
          <a:ahLst/>
          <a:cxnLst/>
          <a:rect l="0" t="0" r="0" b="0"/>
          <a:pathLst>
            <a:path>
              <a:moveTo>
                <a:pt x="0" y="0"/>
              </a:moveTo>
              <a:lnTo>
                <a:pt x="0" y="1049684"/>
              </a:lnTo>
              <a:lnTo>
                <a:pt x="342288" y="104968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6B188F-84E3-4AE2-A8A3-A813C9ED63E3}">
      <dsp:nvSpPr>
        <dsp:cNvPr id="0" name=""/>
        <dsp:cNvSpPr/>
      </dsp:nvSpPr>
      <dsp:spPr>
        <a:xfrm>
          <a:off x="1574980" y="1140961"/>
          <a:ext cx="2691140" cy="480049"/>
        </a:xfrm>
        <a:custGeom>
          <a:avLst/>
          <a:gdLst/>
          <a:ahLst/>
          <a:cxnLst/>
          <a:rect l="0" t="0" r="0" b="0"/>
          <a:pathLst>
            <a:path>
              <a:moveTo>
                <a:pt x="2691140" y="0"/>
              </a:moveTo>
              <a:lnTo>
                <a:pt x="2691140" y="240447"/>
              </a:lnTo>
              <a:lnTo>
                <a:pt x="0" y="240447"/>
              </a:lnTo>
              <a:lnTo>
                <a:pt x="0" y="48004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5B3873-C65E-440A-9E2F-7B07066D4B77}">
      <dsp:nvSpPr>
        <dsp:cNvPr id="0" name=""/>
        <dsp:cNvSpPr/>
      </dsp:nvSpPr>
      <dsp:spPr>
        <a:xfrm>
          <a:off x="9073014" y="302435"/>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a:t>EKE Alkancellár</a:t>
          </a:r>
        </a:p>
      </dsp:txBody>
      <dsp:txXfrm>
        <a:off x="9073014" y="302435"/>
        <a:ext cx="2281923" cy="1140961"/>
      </dsp:txXfrm>
    </dsp:sp>
    <dsp:sp modelId="{E045B32A-EECD-4A61-A914-99BE57029E10}">
      <dsp:nvSpPr>
        <dsp:cNvPr id="0" name=""/>
        <dsp:cNvSpPr/>
      </dsp:nvSpPr>
      <dsp:spPr>
        <a:xfrm>
          <a:off x="3125159" y="0"/>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a:t>Főigazgató</a:t>
          </a:r>
        </a:p>
      </dsp:txBody>
      <dsp:txXfrm>
        <a:off x="3125159" y="0"/>
        <a:ext cx="2281923" cy="1140961"/>
      </dsp:txXfrm>
    </dsp:sp>
    <dsp:sp modelId="{A3EDF97F-3395-4D84-B63B-17B0CC6A6B7D}">
      <dsp:nvSpPr>
        <dsp:cNvPr id="0" name=""/>
        <dsp:cNvSpPr/>
      </dsp:nvSpPr>
      <dsp:spPr>
        <a:xfrm>
          <a:off x="434018" y="1621010"/>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smtClean="0"/>
            <a:t>Tudásmenedzsment </a:t>
          </a:r>
          <a:r>
            <a:rPr lang="hu-HU" sz="2100" kern="1200" dirty="0"/>
            <a:t>Igazgatóság</a:t>
          </a:r>
        </a:p>
      </dsp:txBody>
      <dsp:txXfrm>
        <a:off x="434018" y="1621010"/>
        <a:ext cx="2281923" cy="1140961"/>
      </dsp:txXfrm>
    </dsp:sp>
    <dsp:sp modelId="{B96A4E77-385F-4635-B582-8DBAC778BF52}">
      <dsp:nvSpPr>
        <dsp:cNvPr id="0" name=""/>
        <dsp:cNvSpPr/>
      </dsp:nvSpPr>
      <dsp:spPr>
        <a:xfrm>
          <a:off x="1004499" y="3241176"/>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smtClean="0"/>
            <a:t>Továbbképzési és  Módszertani </a:t>
          </a:r>
          <a:r>
            <a:rPr lang="hu-HU" sz="2100" kern="1200" dirty="0"/>
            <a:t>Központ</a:t>
          </a:r>
        </a:p>
      </dsp:txBody>
      <dsp:txXfrm>
        <a:off x="1004499" y="3241176"/>
        <a:ext cx="2281923" cy="1140961"/>
      </dsp:txXfrm>
    </dsp:sp>
    <dsp:sp modelId="{1FB099EB-5674-49B7-A594-88BF021335A7}">
      <dsp:nvSpPr>
        <dsp:cNvPr id="0" name=""/>
        <dsp:cNvSpPr/>
      </dsp:nvSpPr>
      <dsp:spPr>
        <a:xfrm>
          <a:off x="1004499" y="4861341"/>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smtClean="0"/>
            <a:t>Tantervfejlesztési, Elemzési és Értékelési Központ</a:t>
          </a:r>
          <a:endParaRPr lang="hu-HU" sz="2100" kern="1200"/>
        </a:p>
      </dsp:txBody>
      <dsp:txXfrm>
        <a:off x="1004499" y="4861341"/>
        <a:ext cx="2281923" cy="1140961"/>
      </dsp:txXfrm>
    </dsp:sp>
    <dsp:sp modelId="{BD2EA881-DAAF-4CC8-B232-7FF100C19717}">
      <dsp:nvSpPr>
        <dsp:cNvPr id="0" name=""/>
        <dsp:cNvSpPr/>
      </dsp:nvSpPr>
      <dsp:spPr>
        <a:xfrm>
          <a:off x="1004499" y="6481507"/>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smtClean="0"/>
            <a:t>Intézményfejlesztési </a:t>
          </a:r>
          <a:r>
            <a:rPr lang="hu-HU" sz="2100" kern="1200" dirty="0"/>
            <a:t>Programok Központja</a:t>
          </a:r>
        </a:p>
      </dsp:txBody>
      <dsp:txXfrm>
        <a:off x="1004499" y="6481507"/>
        <a:ext cx="2281923" cy="1140961"/>
      </dsp:txXfrm>
    </dsp:sp>
    <dsp:sp modelId="{4EF93F6E-C523-4258-89F9-71AE90F75487}">
      <dsp:nvSpPr>
        <dsp:cNvPr id="0" name=""/>
        <dsp:cNvSpPr/>
      </dsp:nvSpPr>
      <dsp:spPr>
        <a:xfrm>
          <a:off x="3195145" y="1621010"/>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a:t>Tartalomfejlesztési Igazgatóság</a:t>
          </a:r>
        </a:p>
      </dsp:txBody>
      <dsp:txXfrm>
        <a:off x="3195145" y="1621010"/>
        <a:ext cx="2281923" cy="1140961"/>
      </dsp:txXfrm>
    </dsp:sp>
    <dsp:sp modelId="{DBD7AEE5-F724-4108-B167-05EA42F6F8CD}">
      <dsp:nvSpPr>
        <dsp:cNvPr id="0" name=""/>
        <dsp:cNvSpPr/>
      </dsp:nvSpPr>
      <dsp:spPr>
        <a:xfrm>
          <a:off x="3765626" y="3241176"/>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a:t>Tananyagfejlesztő Központ</a:t>
          </a:r>
        </a:p>
      </dsp:txBody>
      <dsp:txXfrm>
        <a:off x="3765626" y="3241176"/>
        <a:ext cx="2281923" cy="1140961"/>
      </dsp:txXfrm>
    </dsp:sp>
    <dsp:sp modelId="{4C105D27-E309-4001-A32D-D101D93F6D70}">
      <dsp:nvSpPr>
        <dsp:cNvPr id="0" name=""/>
        <dsp:cNvSpPr/>
      </dsp:nvSpPr>
      <dsp:spPr>
        <a:xfrm>
          <a:off x="3765626" y="4861341"/>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a:t>Digitális </a:t>
          </a:r>
          <a:r>
            <a:rPr lang="hu-HU" sz="2100" kern="1200" dirty="0" smtClean="0"/>
            <a:t>Tartalomszolgáltató </a:t>
          </a:r>
          <a:r>
            <a:rPr lang="hu-HU" sz="2100" kern="1200" dirty="0"/>
            <a:t>Központ</a:t>
          </a:r>
        </a:p>
      </dsp:txBody>
      <dsp:txXfrm>
        <a:off x="3765626" y="4861341"/>
        <a:ext cx="2281923" cy="1140961"/>
      </dsp:txXfrm>
    </dsp:sp>
    <dsp:sp modelId="{4EE74BCC-DE12-4CC2-8903-BD2BC9953B53}">
      <dsp:nvSpPr>
        <dsp:cNvPr id="0" name=""/>
        <dsp:cNvSpPr/>
      </dsp:nvSpPr>
      <dsp:spPr>
        <a:xfrm>
          <a:off x="5956272" y="1621010"/>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smtClean="0"/>
            <a:t>Tankönyvkiadási </a:t>
          </a:r>
          <a:r>
            <a:rPr lang="hu-HU" sz="2100" kern="1200" dirty="0"/>
            <a:t>Igazgatóság</a:t>
          </a:r>
        </a:p>
      </dsp:txBody>
      <dsp:txXfrm>
        <a:off x="5956272" y="1621010"/>
        <a:ext cx="2281923" cy="1140961"/>
      </dsp:txXfrm>
    </dsp:sp>
    <dsp:sp modelId="{5D3AD5D8-F90B-4B49-B535-39EC8371C272}">
      <dsp:nvSpPr>
        <dsp:cNvPr id="0" name=""/>
        <dsp:cNvSpPr/>
      </dsp:nvSpPr>
      <dsp:spPr>
        <a:xfrm>
          <a:off x="6526753" y="3241176"/>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smtClean="0"/>
            <a:t>Pedagógiai</a:t>
          </a:r>
        </a:p>
        <a:p>
          <a:pPr lvl="0" algn="ctr" defTabSz="933450">
            <a:lnSpc>
              <a:spcPct val="90000"/>
            </a:lnSpc>
            <a:spcBef>
              <a:spcPct val="0"/>
            </a:spcBef>
            <a:spcAft>
              <a:spcPct val="35000"/>
            </a:spcAft>
          </a:pPr>
          <a:r>
            <a:rPr lang="hu-HU" sz="2100" kern="1200" dirty="0" smtClean="0"/>
            <a:t>Kiadványok</a:t>
          </a:r>
        </a:p>
        <a:p>
          <a:pPr lvl="0" algn="ctr" defTabSz="933450">
            <a:lnSpc>
              <a:spcPct val="90000"/>
            </a:lnSpc>
            <a:spcBef>
              <a:spcPct val="0"/>
            </a:spcBef>
            <a:spcAft>
              <a:spcPct val="35000"/>
            </a:spcAft>
          </a:pPr>
          <a:r>
            <a:rPr lang="hu-HU" sz="2100" kern="1200" dirty="0" smtClean="0"/>
            <a:t> Központja</a:t>
          </a:r>
          <a:endParaRPr lang="hu-HU" sz="2100" kern="1200" dirty="0"/>
        </a:p>
      </dsp:txBody>
      <dsp:txXfrm>
        <a:off x="6526753" y="3241176"/>
        <a:ext cx="2281923" cy="1140961"/>
      </dsp:txXfrm>
    </dsp:sp>
    <dsp:sp modelId="{13E203D8-8144-4653-864B-AD6F3822FA46}">
      <dsp:nvSpPr>
        <dsp:cNvPr id="0" name=""/>
        <dsp:cNvSpPr/>
      </dsp:nvSpPr>
      <dsp:spPr>
        <a:xfrm>
          <a:off x="6526753" y="4861341"/>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smtClean="0"/>
            <a:t>Tankönyvkiadó Központ</a:t>
          </a:r>
          <a:endParaRPr lang="hu-HU" sz="2100" kern="1200" dirty="0"/>
        </a:p>
      </dsp:txBody>
      <dsp:txXfrm>
        <a:off x="6526753" y="4861341"/>
        <a:ext cx="2281923" cy="1140961"/>
      </dsp:txXfrm>
    </dsp:sp>
    <dsp:sp modelId="{EB77FCCF-50BD-4B64-BD03-84A769125D03}">
      <dsp:nvSpPr>
        <dsp:cNvPr id="0" name=""/>
        <dsp:cNvSpPr/>
      </dsp:nvSpPr>
      <dsp:spPr>
        <a:xfrm>
          <a:off x="6436503" y="1"/>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dirty="0" smtClean="0"/>
            <a:t>Főigazgatói </a:t>
          </a:r>
        </a:p>
        <a:p>
          <a:pPr lvl="0" algn="ctr" defTabSz="933450">
            <a:lnSpc>
              <a:spcPct val="90000"/>
            </a:lnSpc>
            <a:spcBef>
              <a:spcPct val="0"/>
            </a:spcBef>
            <a:spcAft>
              <a:spcPct val="35000"/>
            </a:spcAft>
          </a:pPr>
          <a:r>
            <a:rPr lang="hu-HU" sz="2100" kern="1200" dirty="0" smtClean="0"/>
            <a:t>Titkárság</a:t>
          </a:r>
          <a:endParaRPr lang="hu-HU" sz="2100" kern="1200" dirty="0"/>
        </a:p>
      </dsp:txBody>
      <dsp:txXfrm>
        <a:off x="6436503" y="1"/>
        <a:ext cx="2281923" cy="1140961"/>
      </dsp:txXfrm>
    </dsp:sp>
    <dsp:sp modelId="{F5FEA8C8-213D-4040-ADA7-DACC470857E8}">
      <dsp:nvSpPr>
        <dsp:cNvPr id="0" name=""/>
        <dsp:cNvSpPr/>
      </dsp:nvSpPr>
      <dsp:spPr>
        <a:xfrm>
          <a:off x="9073014" y="1612978"/>
          <a:ext cx="2281923" cy="114096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hu-HU" sz="2100" kern="1200"/>
            <a:t>EFOP Projektvezető</a:t>
          </a:r>
        </a:p>
      </dsp:txBody>
      <dsp:txXfrm>
        <a:off x="9073014" y="1612978"/>
        <a:ext cx="2281923" cy="114096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0.88069</cdr:x>
      <cdr:y>0.21652</cdr:y>
    </cdr:from>
    <cdr:to>
      <cdr:x>0.98477</cdr:x>
      <cdr:y>0.41398</cdr:y>
    </cdr:to>
    <cdr:sp macro="" textlink="">
      <cdr:nvSpPr>
        <cdr:cNvPr id="2" name="Szövegdoboz 1"/>
        <cdr:cNvSpPr txBox="1"/>
      </cdr:nvSpPr>
      <cdr:spPr>
        <a:xfrm xmlns:a="http://schemas.openxmlformats.org/drawingml/2006/main">
          <a:off x="7737061" y="10026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u-H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0.92034</cdr:y>
    </cdr:from>
    <cdr:to>
      <cdr:x>0.46582</cdr:x>
      <cdr:y>1</cdr:y>
    </cdr:to>
    <cdr:sp macro="" textlink="">
      <cdr:nvSpPr>
        <cdr:cNvPr id="2" name="Szövegdoboz 1"/>
        <cdr:cNvSpPr txBox="1"/>
      </cdr:nvSpPr>
      <cdr:spPr>
        <a:xfrm xmlns:a="http://schemas.openxmlformats.org/drawingml/2006/main">
          <a:off x="0" y="4261845"/>
          <a:ext cx="4092361" cy="3688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cdr:x>
      <cdr:y>0.94595</cdr:y>
    </cdr:from>
    <cdr:to>
      <cdr:x>0.44563</cdr:x>
      <cdr:y>1</cdr:y>
    </cdr:to>
    <cdr:sp macro="" textlink="">
      <cdr:nvSpPr>
        <cdr:cNvPr id="3" name="Szövegdoboz 2"/>
        <cdr:cNvSpPr txBox="1"/>
      </cdr:nvSpPr>
      <cdr:spPr>
        <a:xfrm xmlns:a="http://schemas.openxmlformats.org/drawingml/2006/main">
          <a:off x="0" y="4380439"/>
          <a:ext cx="3914940" cy="2502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smtClean="0">
              <a:solidFill>
                <a:srgbClr val="C00000"/>
              </a:solidFill>
              <a:latin typeface="Verdana" pitchFamily="34" charset="0"/>
              <a:ea typeface="Verdana" pitchFamily="34" charset="0"/>
              <a:cs typeface="Verdana" pitchFamily="34" charset="0"/>
            </a:rPr>
            <a:t>* Zárójelben a szórások csökkenő sorrendje</a:t>
          </a:r>
          <a:endParaRPr lang="hu-HU" sz="1200" dirty="0">
            <a:solidFill>
              <a:srgbClr val="C00000"/>
            </a:solidFill>
            <a:latin typeface="Verdana" pitchFamily="34" charset="0"/>
            <a:ea typeface="Verdana" pitchFamily="34" charset="0"/>
            <a:cs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4302625" cy="718592"/>
          </a:xfrm>
          <a:prstGeom prst="rect">
            <a:avLst/>
          </a:prstGeom>
        </p:spPr>
        <p:txBody>
          <a:bodyPr vert="horz" lIns="132762" tIns="66381" rIns="132762" bIns="66381" rtlCol="0"/>
          <a:lstStyle>
            <a:lvl1pPr algn="l">
              <a:defRPr sz="1700"/>
            </a:lvl1pPr>
          </a:lstStyle>
          <a:p>
            <a:endParaRPr lang="hu-HU"/>
          </a:p>
        </p:txBody>
      </p:sp>
      <p:sp>
        <p:nvSpPr>
          <p:cNvPr id="3" name="Dátum helye 2"/>
          <p:cNvSpPr>
            <a:spLocks noGrp="1"/>
          </p:cNvSpPr>
          <p:nvPr>
            <p:ph type="dt" sz="quarter" idx="1"/>
          </p:nvPr>
        </p:nvSpPr>
        <p:spPr>
          <a:xfrm>
            <a:off x="5621696" y="0"/>
            <a:ext cx="4302625" cy="718592"/>
          </a:xfrm>
          <a:prstGeom prst="rect">
            <a:avLst/>
          </a:prstGeom>
        </p:spPr>
        <p:txBody>
          <a:bodyPr vert="horz" lIns="132762" tIns="66381" rIns="132762" bIns="66381" rtlCol="0"/>
          <a:lstStyle>
            <a:lvl1pPr algn="r">
              <a:defRPr sz="1700"/>
            </a:lvl1pPr>
          </a:lstStyle>
          <a:p>
            <a:fld id="{E4BD385B-A140-4789-97AB-489D166B77A4}" type="datetimeFigureOut">
              <a:rPr lang="hu-HU" smtClean="0"/>
              <a:pPr/>
              <a:t>2017. 06. 28.</a:t>
            </a:fld>
            <a:endParaRPr lang="hu-HU"/>
          </a:p>
        </p:txBody>
      </p:sp>
      <p:sp>
        <p:nvSpPr>
          <p:cNvPr id="4" name="Élőláb helye 3"/>
          <p:cNvSpPr>
            <a:spLocks noGrp="1"/>
          </p:cNvSpPr>
          <p:nvPr>
            <p:ph type="ftr" sz="quarter" idx="2"/>
          </p:nvPr>
        </p:nvSpPr>
        <p:spPr>
          <a:xfrm>
            <a:off x="0" y="13634876"/>
            <a:ext cx="4302625" cy="718591"/>
          </a:xfrm>
          <a:prstGeom prst="rect">
            <a:avLst/>
          </a:prstGeom>
        </p:spPr>
        <p:txBody>
          <a:bodyPr vert="horz" lIns="132762" tIns="66381" rIns="132762" bIns="66381" rtlCol="0" anchor="b"/>
          <a:lstStyle>
            <a:lvl1pPr algn="l">
              <a:defRPr sz="1700"/>
            </a:lvl1pPr>
          </a:lstStyle>
          <a:p>
            <a:endParaRPr lang="hu-HU"/>
          </a:p>
        </p:txBody>
      </p:sp>
      <p:sp>
        <p:nvSpPr>
          <p:cNvPr id="5" name="Dia számának helye 4"/>
          <p:cNvSpPr>
            <a:spLocks noGrp="1"/>
          </p:cNvSpPr>
          <p:nvPr>
            <p:ph type="sldNum" sz="quarter" idx="3"/>
          </p:nvPr>
        </p:nvSpPr>
        <p:spPr>
          <a:xfrm>
            <a:off x="5621696" y="13634876"/>
            <a:ext cx="4302625" cy="718591"/>
          </a:xfrm>
          <a:prstGeom prst="rect">
            <a:avLst/>
          </a:prstGeom>
        </p:spPr>
        <p:txBody>
          <a:bodyPr vert="horz" lIns="132762" tIns="66381" rIns="132762" bIns="66381" rtlCol="0" anchor="b"/>
          <a:lstStyle>
            <a:lvl1pPr algn="r">
              <a:defRPr sz="1700"/>
            </a:lvl1pPr>
          </a:lstStyle>
          <a:p>
            <a:fld id="{06FE27E1-89AE-4D81-8533-3E96761427AA}" type="slidenum">
              <a:rPr lang="hu-HU" smtClean="0"/>
              <a:pPr/>
              <a:t>‹#›</a:t>
            </a:fld>
            <a:endParaRPr lang="hu-HU"/>
          </a:p>
        </p:txBody>
      </p:sp>
    </p:spTree>
    <p:extLst>
      <p:ext uri="{BB962C8B-B14F-4D97-AF65-F5344CB8AC3E}">
        <p14:creationId xmlns:p14="http://schemas.microsoft.com/office/powerpoint/2010/main" val="161767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hu-HU"/>
          </a:p>
        </p:txBody>
      </p:sp>
      <p:sp>
        <p:nvSpPr>
          <p:cNvPr id="3" name="Dátum helye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BBC26821-C927-4FF5-AEBA-13031FD5233D}" type="datetimeFigureOut">
              <a:rPr lang="hu-HU" smtClean="0"/>
              <a:pPr/>
              <a:t>2017. 06. 28.</a:t>
            </a:fld>
            <a:endParaRPr lang="hu-HU"/>
          </a:p>
        </p:txBody>
      </p:sp>
      <p:sp>
        <p:nvSpPr>
          <p:cNvPr id="4" name="Diakép helye 3"/>
          <p:cNvSpPr>
            <a:spLocks noGrp="1" noRot="1" noChangeAspect="1"/>
          </p:cNvSpPr>
          <p:nvPr>
            <p:ph type="sldImg" idx="2"/>
          </p:nvPr>
        </p:nvSpPr>
        <p:spPr>
          <a:xfrm>
            <a:off x="1733550" y="1795463"/>
            <a:ext cx="6459538" cy="4843462"/>
          </a:xfrm>
          <a:prstGeom prst="rect">
            <a:avLst/>
          </a:prstGeom>
          <a:noFill/>
          <a:ln w="12700">
            <a:solidFill>
              <a:prstClr val="black"/>
            </a:solidFill>
          </a:ln>
        </p:spPr>
        <p:txBody>
          <a:bodyPr vert="horz" lIns="132762" tIns="66381" rIns="132762" bIns="66381" rtlCol="0" anchor="ctr"/>
          <a:lstStyle/>
          <a:p>
            <a:endParaRPr lang="hu-HU"/>
          </a:p>
        </p:txBody>
      </p:sp>
      <p:sp>
        <p:nvSpPr>
          <p:cNvPr id="5" name="Jegyzetek helye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hu-HU"/>
          </a:p>
        </p:txBody>
      </p:sp>
      <p:sp>
        <p:nvSpPr>
          <p:cNvPr id="7" name="Dia számának helye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C39F6185-6763-4783-99EA-A7EE9AB1F00D}" type="slidenum">
              <a:rPr lang="hu-HU" smtClean="0"/>
              <a:pPr/>
              <a:t>‹#›</a:t>
            </a:fld>
            <a:endParaRPr lang="hu-HU"/>
          </a:p>
        </p:txBody>
      </p:sp>
    </p:spTree>
    <p:extLst>
      <p:ext uri="{BB962C8B-B14F-4D97-AF65-F5344CB8AC3E}">
        <p14:creationId xmlns:p14="http://schemas.microsoft.com/office/powerpoint/2010/main" val="2762737579"/>
      </p:ext>
    </p:extLst>
  </p:cSld>
  <p:clrMap bg1="lt1" tx1="dk1" bg2="lt2" tx2="dk2" accent1="accent1" accent2="accent2" accent3="accent3" accent4="accent4" accent5="accent5" accent6="accent6" hlink="hlink" folHlink="folHlink"/>
  <p:notesStyle>
    <a:lvl1pPr marL="0" algn="l" defTabSz="1280006" rtl="0" eaLnBrk="1" latinLnBrk="0" hangingPunct="1">
      <a:defRPr sz="1700" kern="1200">
        <a:solidFill>
          <a:schemeClr val="tx1"/>
        </a:solidFill>
        <a:latin typeface="+mn-lt"/>
        <a:ea typeface="+mn-ea"/>
        <a:cs typeface="+mn-cs"/>
      </a:defRPr>
    </a:lvl1pPr>
    <a:lvl2pPr marL="640003" algn="l" defTabSz="1280006" rtl="0" eaLnBrk="1" latinLnBrk="0" hangingPunct="1">
      <a:defRPr sz="1700" kern="1200">
        <a:solidFill>
          <a:schemeClr val="tx1"/>
        </a:solidFill>
        <a:latin typeface="+mn-lt"/>
        <a:ea typeface="+mn-ea"/>
        <a:cs typeface="+mn-cs"/>
      </a:defRPr>
    </a:lvl2pPr>
    <a:lvl3pPr marL="1280006" algn="l" defTabSz="1280006" rtl="0" eaLnBrk="1" latinLnBrk="0" hangingPunct="1">
      <a:defRPr sz="1700" kern="1200">
        <a:solidFill>
          <a:schemeClr val="tx1"/>
        </a:solidFill>
        <a:latin typeface="+mn-lt"/>
        <a:ea typeface="+mn-ea"/>
        <a:cs typeface="+mn-cs"/>
      </a:defRPr>
    </a:lvl3pPr>
    <a:lvl4pPr marL="1920009" algn="l" defTabSz="1280006" rtl="0" eaLnBrk="1" latinLnBrk="0" hangingPunct="1">
      <a:defRPr sz="1700" kern="1200">
        <a:solidFill>
          <a:schemeClr val="tx1"/>
        </a:solidFill>
        <a:latin typeface="+mn-lt"/>
        <a:ea typeface="+mn-ea"/>
        <a:cs typeface="+mn-cs"/>
      </a:defRPr>
    </a:lvl4pPr>
    <a:lvl5pPr marL="2560013" algn="l" defTabSz="1280006" rtl="0" eaLnBrk="1" latinLnBrk="0" hangingPunct="1">
      <a:defRPr sz="1700" kern="1200">
        <a:solidFill>
          <a:schemeClr val="tx1"/>
        </a:solidFill>
        <a:latin typeface="+mn-lt"/>
        <a:ea typeface="+mn-ea"/>
        <a:cs typeface="+mn-cs"/>
      </a:defRPr>
    </a:lvl5pPr>
    <a:lvl6pPr marL="3200016" algn="l" defTabSz="1280006" rtl="0" eaLnBrk="1" latinLnBrk="0" hangingPunct="1">
      <a:defRPr sz="1700" kern="1200">
        <a:solidFill>
          <a:schemeClr val="tx1"/>
        </a:solidFill>
        <a:latin typeface="+mn-lt"/>
        <a:ea typeface="+mn-ea"/>
        <a:cs typeface="+mn-cs"/>
      </a:defRPr>
    </a:lvl6pPr>
    <a:lvl7pPr marL="3840019" algn="l" defTabSz="1280006" rtl="0" eaLnBrk="1" latinLnBrk="0" hangingPunct="1">
      <a:defRPr sz="1700" kern="1200">
        <a:solidFill>
          <a:schemeClr val="tx1"/>
        </a:solidFill>
        <a:latin typeface="+mn-lt"/>
        <a:ea typeface="+mn-ea"/>
        <a:cs typeface="+mn-cs"/>
      </a:defRPr>
    </a:lvl7pPr>
    <a:lvl8pPr marL="4480022" algn="l" defTabSz="1280006" rtl="0" eaLnBrk="1" latinLnBrk="0" hangingPunct="1">
      <a:defRPr sz="1700" kern="1200">
        <a:solidFill>
          <a:schemeClr val="tx1"/>
        </a:solidFill>
        <a:latin typeface="+mn-lt"/>
        <a:ea typeface="+mn-ea"/>
        <a:cs typeface="+mn-cs"/>
      </a:defRPr>
    </a:lvl8pPr>
    <a:lvl9pPr marL="5120025" algn="l" defTabSz="128000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8BCE605-B127-4969-92F6-BF2B66F00F12}" type="slidenum">
              <a:rPr lang="en-US" smtClean="0"/>
              <a:t>4</a:t>
            </a:fld>
            <a:endParaRPr lang="en-US"/>
          </a:p>
        </p:txBody>
      </p:sp>
    </p:spTree>
    <p:extLst>
      <p:ext uri="{BB962C8B-B14F-4D97-AF65-F5344CB8AC3E}">
        <p14:creationId xmlns:p14="http://schemas.microsoft.com/office/powerpoint/2010/main" val="170785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A gazdasáinformatikus és a nemzetközi gazdálkodás szak esetében a tavalyi excelből beleírtam a létszámot</a:t>
            </a:r>
          </a:p>
        </p:txBody>
      </p:sp>
      <p:sp>
        <p:nvSpPr>
          <p:cNvPr id="1638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8373DD-C3C6-4119-84D1-8B3361CB1B95}"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309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smtClean="0"/>
          </a:p>
        </p:txBody>
      </p:sp>
      <p:sp>
        <p:nvSpPr>
          <p:cNvPr id="1946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73271A-26E5-4572-BCA0-1DC4D62B6306}"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868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733550" y="1795463"/>
            <a:ext cx="6459538" cy="4843462"/>
          </a:xfrm>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395131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8BCE605-B127-4969-92F6-BF2B66F00F12}" type="slidenum">
              <a:rPr lang="en-US" smtClean="0"/>
              <a:t>6</a:t>
            </a:fld>
            <a:endParaRPr lang="en-US"/>
          </a:p>
        </p:txBody>
      </p:sp>
    </p:spTree>
    <p:extLst>
      <p:ext uri="{BB962C8B-B14F-4D97-AF65-F5344CB8AC3E}">
        <p14:creationId xmlns:p14="http://schemas.microsoft.com/office/powerpoint/2010/main" val="326226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a:t>A rendszerszintű tényezők közül az oktatáshoz való azonos hozzáférés hat leginkább a teljesítményre, tehát az, hogy az oktatási rendszer minden gyerek számára biztosítsa az elérhető legmagasabb szintű oktatást, a rendszeren belüli intézményi különbségek pedig minimálisak legyenek (</a:t>
            </a:r>
            <a:r>
              <a:rPr lang="hu-HU" sz="1000" dirty="0" err="1"/>
              <a:t>Mourshed</a:t>
            </a:r>
            <a:r>
              <a:rPr lang="hu-HU" sz="1000" dirty="0"/>
              <a:t>–</a:t>
            </a:r>
            <a:r>
              <a:rPr lang="hu-HU" sz="1000" dirty="0" err="1"/>
              <a:t>Chinezi</a:t>
            </a:r>
            <a:r>
              <a:rPr lang="hu-HU" sz="1000" dirty="0"/>
              <a:t> –</a:t>
            </a:r>
            <a:r>
              <a:rPr lang="hu-HU" sz="1000" dirty="0" err="1"/>
              <a:t>Barber</a:t>
            </a:r>
            <a:r>
              <a:rPr lang="hu-HU" sz="1000" dirty="0"/>
              <a:t>, 2010; OECD, 2010; 2011; 2012). </a:t>
            </a:r>
          </a:p>
          <a:p>
            <a:endParaRPr lang="hu-HU" sz="1000" dirty="0"/>
          </a:p>
          <a:p>
            <a:r>
              <a:rPr lang="hu-HU" sz="1000" dirty="0"/>
              <a:t>Ugyanakkor az elmúlt évtized kutatási eredményei meggyőzően bizonyították azt is, hogy iskolai szinten lehet pozitív irányba befolyásolni a kedvezőtlen családi háttér hatását is. Az erre vonatkozó kutatások meggyőzően bizonyították, hogy a diákok iskolai teljesítményét az oktatáspolitika által is befolyásolható tényezők közül, elsősorban a tanári munka minősége, a pedagógusok osztálytermi gyakorlata határozza meg. (</a:t>
            </a:r>
            <a:r>
              <a:rPr lang="hu-HU" sz="1000" dirty="0" err="1"/>
              <a:t>Sanders</a:t>
            </a:r>
            <a:r>
              <a:rPr lang="hu-HU" sz="1000" dirty="0"/>
              <a:t>–</a:t>
            </a:r>
            <a:r>
              <a:rPr lang="hu-HU" sz="1000" dirty="0" err="1"/>
              <a:t>Rivers</a:t>
            </a:r>
            <a:r>
              <a:rPr lang="hu-HU" sz="1000" dirty="0"/>
              <a:t>, 1996; Darling-Hammond, 1999; </a:t>
            </a:r>
            <a:r>
              <a:rPr lang="hu-HU" sz="1000" dirty="0" err="1"/>
              <a:t>Rockoff</a:t>
            </a:r>
            <a:r>
              <a:rPr lang="hu-HU" sz="1000" dirty="0"/>
              <a:t>, 2004; </a:t>
            </a:r>
            <a:r>
              <a:rPr lang="hu-HU" sz="1000" dirty="0" err="1"/>
              <a:t>Rivkin</a:t>
            </a:r>
            <a:r>
              <a:rPr lang="hu-HU" sz="1000" dirty="0"/>
              <a:t>–</a:t>
            </a:r>
            <a:r>
              <a:rPr lang="hu-HU" sz="1000" dirty="0" err="1"/>
              <a:t>Hanushek</a:t>
            </a:r>
            <a:r>
              <a:rPr lang="hu-HU" sz="1000" dirty="0"/>
              <a:t>–</a:t>
            </a:r>
            <a:r>
              <a:rPr lang="hu-HU" sz="1000" dirty="0" err="1"/>
              <a:t>Kain</a:t>
            </a:r>
            <a:r>
              <a:rPr lang="hu-HU" sz="1000" dirty="0"/>
              <a:t>, 2005; </a:t>
            </a:r>
            <a:r>
              <a:rPr lang="hu-HU" sz="1000" dirty="0" err="1"/>
              <a:t>Fuller</a:t>
            </a:r>
            <a:r>
              <a:rPr lang="hu-HU" sz="1000" dirty="0"/>
              <a:t>–Clarke, 1994; </a:t>
            </a:r>
            <a:r>
              <a:rPr lang="hu-HU" sz="1000" dirty="0" err="1"/>
              <a:t>Goldhaber</a:t>
            </a:r>
            <a:r>
              <a:rPr lang="hu-HU" sz="1000" dirty="0"/>
              <a:t>–</a:t>
            </a:r>
            <a:r>
              <a:rPr lang="hu-HU" sz="1000" dirty="0" err="1"/>
              <a:t>Brewer</a:t>
            </a:r>
            <a:r>
              <a:rPr lang="hu-HU" sz="1000" dirty="0"/>
              <a:t>, 1997; OECD, 2005; </a:t>
            </a:r>
            <a:r>
              <a:rPr lang="hu-HU" sz="1000" dirty="0" err="1"/>
              <a:t>Vignoles</a:t>
            </a:r>
            <a:r>
              <a:rPr lang="hu-HU" sz="1000" dirty="0"/>
              <a:t>, 2010). </a:t>
            </a:r>
          </a:p>
          <a:p>
            <a:endParaRPr lang="hu-HU" sz="1000" dirty="0"/>
          </a:p>
          <a:p>
            <a:r>
              <a:rPr lang="hu-HU" sz="1000" dirty="0"/>
              <a:t>A vonatkozó kutatások arra is rámutattak, hogy bár a pedagógusok munkájuk nagy részében egyéni módon tevékenykednek (egyedül az osztályteremben), a pedagógiai munka nem egyéni, hanem kollektív teljesítmény. Egy-egy pedagógus munkájának minőségét nagymértékben befolyásolja az egyéni kvalitásokon, motiváltságon, ambíción, elköteleződésen és tapasztalaton túl az is, milyen támogató szakmai közösségben tevékenykedik, munkáját, munkájukat milyen mértékben segíti és támogatja az iskolavezetés, illetve – ahol van ilyen – a központi oktatásirányítás és az egyes iskolák közötti kapcsolatot biztosító köztes intézmények (</a:t>
            </a:r>
            <a:r>
              <a:rPr lang="hu-HU" sz="1000" dirty="0" err="1"/>
              <a:t>mediating</a:t>
            </a:r>
            <a:r>
              <a:rPr lang="hu-HU" sz="1000" dirty="0"/>
              <a:t> </a:t>
            </a:r>
            <a:r>
              <a:rPr lang="hu-HU" sz="1000" dirty="0" err="1"/>
              <a:t>layers</a:t>
            </a:r>
            <a:r>
              <a:rPr lang="hu-HU" sz="1000" dirty="0"/>
              <a:t>). Ezért az elmúlt időszakban az iskolai eredményességre vonatkozó vizsgálatok egyre nagyobb intenzitással fókuszáltak az iskolavezetésre és az intézményi nevelőtestület közösségére. Eredményeik szerint az iskolavezetés jelentős, szignifikáns hatást fejt ki a tanulói teljesítményekre (</a:t>
            </a:r>
            <a:r>
              <a:rPr lang="hu-HU" sz="1000" dirty="0" err="1"/>
              <a:t>Leithwood</a:t>
            </a:r>
            <a:r>
              <a:rPr lang="hu-HU" sz="1000" dirty="0"/>
              <a:t>–</a:t>
            </a:r>
            <a:r>
              <a:rPr lang="hu-HU" sz="1000" dirty="0" err="1"/>
              <a:t>Riehl</a:t>
            </a:r>
            <a:r>
              <a:rPr lang="hu-HU" sz="1000" dirty="0"/>
              <a:t>, 2003; </a:t>
            </a:r>
            <a:r>
              <a:rPr lang="hu-HU" sz="1000" dirty="0" err="1"/>
              <a:t>Leithwood</a:t>
            </a:r>
            <a:r>
              <a:rPr lang="hu-HU" sz="1000" dirty="0"/>
              <a:t> et </a:t>
            </a:r>
            <a:r>
              <a:rPr lang="hu-HU" sz="1000" dirty="0" err="1"/>
              <a:t>al</a:t>
            </a:r>
            <a:r>
              <a:rPr lang="hu-HU" sz="1000" dirty="0"/>
              <a:t>., 2006; OECD, 2008; </a:t>
            </a:r>
            <a:r>
              <a:rPr lang="hu-HU" sz="1000" dirty="0" err="1"/>
              <a:t>Scheerens</a:t>
            </a:r>
            <a:r>
              <a:rPr lang="hu-HU" sz="1000" dirty="0"/>
              <a:t>–</a:t>
            </a:r>
            <a:r>
              <a:rPr lang="hu-HU" sz="1000" dirty="0" err="1"/>
              <a:t>Bosker</a:t>
            </a:r>
            <a:r>
              <a:rPr lang="hu-HU" sz="1000" dirty="0"/>
              <a:t>, 1997; </a:t>
            </a:r>
            <a:r>
              <a:rPr lang="hu-HU" sz="1000" dirty="0" err="1"/>
              <a:t>Teddlie</a:t>
            </a:r>
            <a:r>
              <a:rPr lang="hu-HU" sz="1000" dirty="0"/>
              <a:t>–Reynolds, 2000; </a:t>
            </a:r>
            <a:r>
              <a:rPr lang="hu-HU" sz="1000" dirty="0" err="1"/>
              <a:t>Townsend</a:t>
            </a:r>
            <a:r>
              <a:rPr lang="hu-HU" sz="1000" dirty="0"/>
              <a:t>, 2007; </a:t>
            </a:r>
            <a:r>
              <a:rPr lang="hu-HU" sz="1000" dirty="0" err="1"/>
              <a:t>Wiseman</a:t>
            </a:r>
            <a:r>
              <a:rPr lang="hu-HU" sz="1000" dirty="0"/>
              <a:t>, 2009). </a:t>
            </a:r>
          </a:p>
          <a:p>
            <a:r>
              <a:rPr lang="hu-HU" sz="1000" dirty="0"/>
              <a:t>A releváns szakirodalom szerint a pedagógusok egymás közötti együttműködésének, és az ezt támogató intézményvezetésnek kiemelt szerepe van a minőségi oktató-nevelő munkában. Ennek során a tanárok és az iskolavezetés azon dolgoznak együtt, hogy minél hatékonyabb tanítási gyakorlatot folytassanak. Megtapasztalják, illetve megtanulják egymástól, milyen megoldási módok működnek a gyakorlatban, továbbá mi az, ami az adott objektív feltételek (például a tanulók családi háttere) mellett nem működik. Az együttműködés legfontosabb, leginkább eredményre vezető módja az, ha a pedagógusok tanuló közösségben működnek együtt: 50 000 tanulmány és a tanulói teljesítmények 800 adatbázisának </a:t>
            </a:r>
            <a:r>
              <a:rPr lang="hu-HU" sz="1000" dirty="0" err="1"/>
              <a:t>metaanalízisét</a:t>
            </a:r>
            <a:r>
              <a:rPr lang="hu-HU" sz="1000" dirty="0"/>
              <a:t> követően </a:t>
            </a:r>
            <a:r>
              <a:rPr lang="hu-HU" sz="1000" dirty="0" err="1"/>
              <a:t>Hattie</a:t>
            </a:r>
            <a:r>
              <a:rPr lang="hu-HU" sz="1000" dirty="0"/>
              <a:t> arra a következtetésre jutott, hogy a tanulói teljesítményre leginkább és legmarkánsabban az hat, ha a pedagógusok a saját tanításuk során tanulókká válnak, mégpedig saját és kollégáik tanítási gyakorlatából  tanulnak (</a:t>
            </a:r>
            <a:r>
              <a:rPr lang="hu-HU" sz="1000" dirty="0" err="1"/>
              <a:t>Hattie</a:t>
            </a:r>
            <a:r>
              <a:rPr lang="hu-HU" sz="1000" dirty="0"/>
              <a:t>, 2009, idézi: </a:t>
            </a:r>
            <a:r>
              <a:rPr lang="hu-HU" sz="1000" dirty="0" err="1"/>
              <a:t>Mourshed</a:t>
            </a:r>
            <a:r>
              <a:rPr lang="hu-HU" sz="1000" dirty="0"/>
              <a:t>–</a:t>
            </a:r>
            <a:r>
              <a:rPr lang="hu-HU" sz="1000" dirty="0" err="1"/>
              <a:t>Chinezi</a:t>
            </a:r>
            <a:r>
              <a:rPr lang="hu-HU" sz="1000" dirty="0"/>
              <a:t> –</a:t>
            </a:r>
            <a:r>
              <a:rPr lang="hu-HU" sz="1000" dirty="0" err="1"/>
              <a:t>Barber</a:t>
            </a:r>
            <a:r>
              <a:rPr lang="hu-HU" sz="1000" dirty="0"/>
              <a:t>, 2010, 74.). </a:t>
            </a:r>
          </a:p>
          <a:p>
            <a:endParaRPr lang="hu-HU" dirty="0"/>
          </a:p>
        </p:txBody>
      </p:sp>
      <p:sp>
        <p:nvSpPr>
          <p:cNvPr id="4" name="Dia számának helye 3"/>
          <p:cNvSpPr>
            <a:spLocks noGrp="1"/>
          </p:cNvSpPr>
          <p:nvPr>
            <p:ph type="sldNum" sz="quarter" idx="10"/>
          </p:nvPr>
        </p:nvSpPr>
        <p:spPr/>
        <p:txBody>
          <a:bodyPr/>
          <a:lstStyle/>
          <a:p>
            <a:fld id="{48BCE605-B127-4969-92F6-BF2B66F00F12}" type="slidenum">
              <a:rPr lang="en-US" smtClean="0"/>
              <a:t>7</a:t>
            </a:fld>
            <a:endParaRPr lang="en-US"/>
          </a:p>
        </p:txBody>
      </p:sp>
    </p:spTree>
    <p:extLst>
      <p:ext uri="{BB962C8B-B14F-4D97-AF65-F5344CB8AC3E}">
        <p14:creationId xmlns:p14="http://schemas.microsoft.com/office/powerpoint/2010/main" val="204545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8BCE605-B127-4969-92F6-BF2B66F00F12}" type="slidenum">
              <a:rPr lang="en-US" smtClean="0"/>
              <a:t>8</a:t>
            </a:fld>
            <a:endParaRPr lang="en-US"/>
          </a:p>
        </p:txBody>
      </p:sp>
    </p:spTree>
    <p:extLst>
      <p:ext uri="{BB962C8B-B14F-4D97-AF65-F5344CB8AC3E}">
        <p14:creationId xmlns:p14="http://schemas.microsoft.com/office/powerpoint/2010/main" val="97984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48BCE605-B127-4969-92F6-BF2B66F00F12}" type="slidenum">
              <a:rPr lang="en-US" smtClean="0"/>
              <a:t>9</a:t>
            </a:fld>
            <a:endParaRPr lang="en-US"/>
          </a:p>
        </p:txBody>
      </p:sp>
    </p:spTree>
    <p:extLst>
      <p:ext uri="{BB962C8B-B14F-4D97-AF65-F5344CB8AC3E}">
        <p14:creationId xmlns:p14="http://schemas.microsoft.com/office/powerpoint/2010/main" val="164549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100" dirty="0"/>
              <a:t>A pedagógusok egyre növekvő társadalmi igényeknek kell, hogy megfeleljenek. Minél inkább komplex és nem kiszámítható a világ, amiben élünk, minél több alternatív forrásból táplálkozik a diákok tudása és minél több különböző forrásból származó hatás éri őket, minél nyitottabbak az iskolák, és minél többféle diák (illetve család) jelenik meg az iskolákban, és minél többféle szervezeti felépítés és pedagógiai stratégia/szemléletmód van, ami közül a pedagógusok választhatnak, annál nagyobb igény merül fel arra, hogy a pedagógusok </a:t>
            </a:r>
            <a:r>
              <a:rPr lang="hu-HU" sz="1100" dirty="0" err="1"/>
              <a:t>professzionalizálódjanak</a:t>
            </a:r>
            <a:r>
              <a:rPr lang="hu-HU" sz="1100" dirty="0"/>
              <a:t>. Egyre nagyobb a pedagógusok irányába az az elvárás, hogy képesek legyenek különböző szervezeti struktúrában működni, hogy együtt tudjanak működni a kollégáikkal iskolán belül, és iskolákon átívelő szakmai hálózatokban, és hogy elő tudják mozdítani a diákok egyéni tanulását. Egyre nagyobb tehát az igény a pedagógusok </a:t>
            </a:r>
            <a:r>
              <a:rPr lang="hu-HU" sz="1100" dirty="0" err="1"/>
              <a:t>professzionalizálódására</a:t>
            </a:r>
            <a:r>
              <a:rPr lang="hu-HU" sz="1100" dirty="0"/>
              <a:t>: arra, hogy ne tudás-átadóként, hanem a tudás megszerzését elősegítő szakemberként (</a:t>
            </a:r>
            <a:r>
              <a:rPr lang="hu-HU" sz="1100" dirty="0" err="1"/>
              <a:t>facilitátorként</a:t>
            </a:r>
            <a:r>
              <a:rPr lang="hu-HU" sz="1100" dirty="0"/>
              <a:t>) jelenjenek meg egyéni, és hálózati munkában részt vevő csapat-emberként is, aki képes a diákok egyéni szükségleteinek csakúgy megfelelni, mint tágabb perspektívában gondolkodni és cselekedni. Ezeknek az igényeknek és társadalmi-környezeti elvárásoknak több következménye is van a pedagógus munka értékelésére, és az ezzel részben szoros kapcsolatban levő karrier-stratégiákra. Egyrészt, azok a standardok, amik szerint a pedagógusok munkáját értékelik, nem lehetnek egyszerű számszerű mutatók, szükség van arra, hogy az értékelési szempontok reflektáljanak a tanári </a:t>
            </a:r>
            <a:r>
              <a:rPr lang="hu-HU" sz="1100" dirty="0" err="1"/>
              <a:t>professzionalizálódás</a:t>
            </a:r>
            <a:r>
              <a:rPr lang="hu-HU" sz="1100" dirty="0"/>
              <a:t> iránti igényekre és szempontokra. Másrészt, a tanári munka értékelése kulcs-szerepet kell, hogy játsszon abban, hogy segítségével feltáruljanak a pedagógusok szakmai továbbfejlődés iránti szükségletei és lehetőségei. Végül, de nem utolsó sorban pedig a pedagógus </a:t>
            </a:r>
            <a:r>
              <a:rPr lang="hu-HU" sz="1100" dirty="0" err="1"/>
              <a:t>professzionalizálódáshoz</a:t>
            </a:r>
            <a:r>
              <a:rPr lang="hu-HU" sz="1100" dirty="0"/>
              <a:t> az is szükséges, hogy a különböző mérés-értékelési </a:t>
            </a:r>
            <a:r>
              <a:rPr lang="hu-HU" dirty="0"/>
              <a:t>eredményeket ennek megfelelően alkalmazzák – és megbízzanak ezek eredményeiben, illetve az értelmezési kereteiben. (OECD 2010, 2015)</a:t>
            </a:r>
          </a:p>
          <a:p>
            <a:endParaRPr lang="hu-HU" dirty="0"/>
          </a:p>
        </p:txBody>
      </p:sp>
      <p:sp>
        <p:nvSpPr>
          <p:cNvPr id="4" name="Dia számának helye 3"/>
          <p:cNvSpPr>
            <a:spLocks noGrp="1"/>
          </p:cNvSpPr>
          <p:nvPr>
            <p:ph type="sldNum" sz="quarter" idx="10"/>
          </p:nvPr>
        </p:nvSpPr>
        <p:spPr/>
        <p:txBody>
          <a:bodyPr/>
          <a:lstStyle/>
          <a:p>
            <a:fld id="{48BCE605-B127-4969-92F6-BF2B66F00F12}" type="slidenum">
              <a:rPr lang="en-US" smtClean="0"/>
              <a:t>10</a:t>
            </a:fld>
            <a:endParaRPr lang="en-US"/>
          </a:p>
        </p:txBody>
      </p:sp>
    </p:spTree>
    <p:extLst>
      <p:ext uri="{BB962C8B-B14F-4D97-AF65-F5344CB8AC3E}">
        <p14:creationId xmlns:p14="http://schemas.microsoft.com/office/powerpoint/2010/main" val="127289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000" dirty="0" err="1" smtClean="0"/>
              <a:t>Fullan</a:t>
            </a:r>
            <a:r>
              <a:rPr lang="hu-HU" sz="1000" dirty="0" smtClean="0"/>
              <a:t> álláspontja </a:t>
            </a:r>
            <a:r>
              <a:rPr lang="hu-HU" sz="1000" dirty="0"/>
              <a:t>szerint a kollektív kapacitás két ok miatt eredményez az átlagemberek körében is kiemelkedő egyéni teljesítményt. Egyrészt, mivel a mindennapi munka során eredményesnek mutatkozó tudások és gyakorlatok széles körben elérhetővé válnak, alkalmazhatók lesznek. Másrészt – és ezt tartja az erőteljesebb befolyásoló tényezőnek – azért, mert a közös tevékenység erős elköteleződést eredményez (</a:t>
            </a:r>
            <a:r>
              <a:rPr lang="hu-HU" sz="1000" dirty="0" err="1"/>
              <a:t>Fullan</a:t>
            </a:r>
            <a:r>
              <a:rPr lang="hu-HU" sz="1000" dirty="0"/>
              <a:t>, 2010; 2011). Későbbi elemzésükben Hargreaves és </a:t>
            </a:r>
            <a:r>
              <a:rPr lang="hu-HU" sz="1000" dirty="0" err="1"/>
              <a:t>Fullan</a:t>
            </a:r>
            <a:r>
              <a:rPr lang="hu-HU" sz="1000" dirty="0"/>
              <a:t> (2012) ugyancsak a kollektív felelősség kérdéskörét boncolgatják részletesebben. Megfogalmazzák, hogy az oktatás nem egyéni, hanem kollektív vállalkozás, amely során a pozitív és szakszerű együttműködés növeli a tanulók kimeneti eredményét, és egyben kiépíti a tanárok professzionalizmusát. Nézetük szerint a hivatásbeli autonómiát sem egyéni, hanem kollektív fenoménnek kell tekinteni, ahol a felelősség és az elszámoltathatóság kollektív, de a tanárokban egyéni szinten is megbíznak, valamint támogatják a pedagógusok személyes döntéseit. A tanárok munkaidejük nagy részében továbbra is önállóan dolgoznak, de a csoport (a tantestület) ereje mindig velük van: a közösség belső önészlelése, tudása, gyakorlata és támogatása mindig rendelkezésükre áll. A legjobb tantestületek meglátásuk szerint különböző önálló egyéniségekből állnak, akik az eltérő elképzeléseiket, képességeiket és adottságaikat, a különféle osztálytermi stratégiáikat és gyakorlatukat beviszik a közös tudástárba, amelyet aztán a közösen megfogalmazott célok elérése érdekében hasznosítanak (Hargreaves–</a:t>
            </a:r>
            <a:r>
              <a:rPr lang="hu-HU" sz="1000" dirty="0" err="1"/>
              <a:t>Fullan</a:t>
            </a:r>
            <a:r>
              <a:rPr lang="hu-HU" sz="1000" dirty="0"/>
              <a:t>, 2012).</a:t>
            </a:r>
          </a:p>
          <a:p>
            <a:endParaRPr lang="hu-HU" dirty="0"/>
          </a:p>
        </p:txBody>
      </p:sp>
      <p:sp>
        <p:nvSpPr>
          <p:cNvPr id="4" name="Dia számának helye 3"/>
          <p:cNvSpPr>
            <a:spLocks noGrp="1"/>
          </p:cNvSpPr>
          <p:nvPr>
            <p:ph type="sldNum" sz="quarter" idx="10"/>
          </p:nvPr>
        </p:nvSpPr>
        <p:spPr/>
        <p:txBody>
          <a:bodyPr/>
          <a:lstStyle/>
          <a:p>
            <a:fld id="{48BCE605-B127-4969-92F6-BF2B66F00F12}" type="slidenum">
              <a:rPr lang="en-US" smtClean="0"/>
              <a:t>13</a:t>
            </a:fld>
            <a:endParaRPr lang="en-US"/>
          </a:p>
        </p:txBody>
      </p:sp>
    </p:spTree>
    <p:extLst>
      <p:ext uri="{BB962C8B-B14F-4D97-AF65-F5344CB8AC3E}">
        <p14:creationId xmlns:p14="http://schemas.microsoft.com/office/powerpoint/2010/main" val="303401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a:t>
            </a:r>
            <a:r>
              <a:rPr lang="hu-HU" dirty="0"/>
              <a:t>nemzetközi eredményekkel összhangban, számos hazai kutatás is rámutatott az iskolavezetés és a nevelőtestület kollektív szemléletének döntő jelentőségére az iskolai eredményesség szempontjából. Ezek szerint például az egyházi iskolák különösen jó eredményeket tudtak elérni olyan iskolai normarendszer kialakításában és megszilárdításában, amely a hátrányos helyzetű tanulók eredményességére is kiemelkedően kedvező hatással van (Pusztai, 2009; 2011; 2015; Bacskai, 2015). Ugyanakkor a legfrissebb hazai kutatási eredmények a nem egyházi iskolák esetében is meggyőzően bizonyították azt, hogy az iskolavezetés kollektív munkát és kollektív tanulást elősegítő beállítódása, a nevelőtestület kollektív autonómiával társuló, együttes tanulási és tanítási gyakorlata, valamint az iskolák kistérségi együttműködése jelentős mértékben elősegíti, hogy a halmozottan hátrányos helyzetű tanulók az elvárhatónál jobb teljesítményt nyújtsanak (Baráth, 2014; Gyökös, 2015; Sági, 2016; Széll, 2016; Szemerszki, 2016</a:t>
            </a:r>
            <a:r>
              <a:rPr lang="hu-HU" dirty="0" smtClean="0"/>
              <a:t>).</a:t>
            </a:r>
          </a:p>
          <a:p>
            <a:endParaRPr lang="hu-HU" dirty="0"/>
          </a:p>
        </p:txBody>
      </p:sp>
      <p:sp>
        <p:nvSpPr>
          <p:cNvPr id="4" name="Dia számának helye 3"/>
          <p:cNvSpPr>
            <a:spLocks noGrp="1"/>
          </p:cNvSpPr>
          <p:nvPr>
            <p:ph type="sldNum" sz="quarter" idx="10"/>
          </p:nvPr>
        </p:nvSpPr>
        <p:spPr/>
        <p:txBody>
          <a:bodyPr/>
          <a:lstStyle/>
          <a:p>
            <a:fld id="{48BCE605-B127-4969-92F6-BF2B66F00F12}" type="slidenum">
              <a:rPr lang="en-US" smtClean="0"/>
              <a:t>14</a:t>
            </a:fld>
            <a:endParaRPr lang="en-US"/>
          </a:p>
        </p:txBody>
      </p:sp>
    </p:spTree>
    <p:extLst>
      <p:ext uri="{BB962C8B-B14F-4D97-AF65-F5344CB8AC3E}">
        <p14:creationId xmlns:p14="http://schemas.microsoft.com/office/powerpoint/2010/main" val="157376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Mi a viszonyítási szám 17-ben?</a:t>
            </a:r>
          </a:p>
        </p:txBody>
      </p:sp>
      <p:sp>
        <p:nvSpPr>
          <p:cNvPr id="1434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25DC7B-EB53-4194-9885-935043CC24AA}"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699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756000"/>
            <a:ext cx="4800600" cy="3253740"/>
          </a:xfrm>
          <a:prstGeom prst="rect">
            <a:avLst/>
          </a:prstGeom>
        </p:spPr>
      </p:pic>
      <p:cxnSp>
        <p:nvCxnSpPr>
          <p:cNvPr id="7" name="Egyenes összekötő 6"/>
          <p:cNvCxnSpPr/>
          <p:nvPr userDrawn="1"/>
        </p:nvCxnSpPr>
        <p:spPr>
          <a:xfrm>
            <a:off x="504000" y="42840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userDrawn="1"/>
        </p:nvCxnSpPr>
        <p:spPr>
          <a:xfrm>
            <a:off x="504000" y="86184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ctrTitle"/>
          </p:nvPr>
        </p:nvSpPr>
        <p:spPr>
          <a:xfrm>
            <a:off x="1600200" y="3024000"/>
            <a:ext cx="9601200" cy="3342640"/>
          </a:xfrm>
        </p:spPr>
        <p:txBody>
          <a:bodyPr anchor="b"/>
          <a:lstStyle>
            <a:lvl1pPr algn="ctr">
              <a:defRPr sz="6300"/>
            </a:lvl1pPr>
          </a:lstStyle>
          <a:p>
            <a:r>
              <a:rPr lang="hu-HU" smtClean="0"/>
              <a:t>Mintacím szerkesztése</a:t>
            </a:r>
            <a:endParaRPr lang="hu-HU"/>
          </a:p>
        </p:txBody>
      </p:sp>
      <p:sp>
        <p:nvSpPr>
          <p:cNvPr id="3" name="Alcím 2"/>
          <p:cNvSpPr>
            <a:spLocks noGrp="1"/>
          </p:cNvSpPr>
          <p:nvPr>
            <p:ph type="subTitle" idx="1"/>
          </p:nvPr>
        </p:nvSpPr>
        <p:spPr>
          <a:xfrm>
            <a:off x="1600200" y="6501600"/>
            <a:ext cx="9601200" cy="2318067"/>
          </a:xfrm>
        </p:spPr>
        <p:txBody>
          <a:bodyPr/>
          <a:lstStyle>
            <a:lvl1pPr marL="0" indent="0" algn="ctr">
              <a:buNone/>
              <a:defRPr sz="2500"/>
            </a:lvl1pPr>
            <a:lvl2pPr marL="480003" indent="0" algn="ctr">
              <a:buNone/>
              <a:defRPr sz="2100"/>
            </a:lvl2pPr>
            <a:lvl3pPr marL="960005" indent="0" algn="ctr">
              <a:buNone/>
              <a:defRPr sz="2000"/>
            </a:lvl3pPr>
            <a:lvl4pPr marL="1440008" indent="0" algn="ctr">
              <a:buNone/>
              <a:defRPr sz="1700"/>
            </a:lvl4pPr>
            <a:lvl5pPr marL="1920009" indent="0" algn="ctr">
              <a:buNone/>
              <a:defRPr sz="1700"/>
            </a:lvl5pPr>
            <a:lvl6pPr marL="2400012" indent="0" algn="ctr">
              <a:buNone/>
              <a:defRPr sz="1700"/>
            </a:lvl6pPr>
            <a:lvl7pPr marL="2880014" indent="0" algn="ctr">
              <a:buNone/>
              <a:defRPr sz="1700"/>
            </a:lvl7pPr>
            <a:lvl8pPr marL="3360017" indent="0" algn="ctr">
              <a:buNone/>
              <a:defRPr sz="1700"/>
            </a:lvl8pPr>
            <a:lvl9pPr marL="3840019" indent="0" algn="ctr">
              <a:buNone/>
              <a:defRPr sz="17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F2B5B-9F60-4918-AF64-5C5E474E01FA}" type="datetime1">
              <a:rPr lang="hu-HU" smtClean="0"/>
              <a:pPr/>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358266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1E45828-D006-419B-BF8C-55B949540F15}" type="datetime1">
              <a:rPr lang="hu-HU" smtClean="0"/>
              <a:pPr/>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729625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16" name="Tartalom helye 2"/>
          <p:cNvSpPr>
            <a:spLocks noGrp="1"/>
          </p:cNvSpPr>
          <p:nvPr>
            <p:ph idx="4294967295" hasCustomPrompt="1"/>
          </p:nvPr>
        </p:nvSpPr>
        <p:spPr>
          <a:xfrm>
            <a:off x="640080" y="2240281"/>
            <a:ext cx="11521440" cy="5560716"/>
          </a:xfrm>
          <a:prstGeom prst="rect">
            <a:avLst/>
          </a:prstGeom>
        </p:spPr>
        <p:txBody>
          <a:bodyPr>
            <a:normAutofit/>
          </a:bodyPr>
          <a:lstStyle>
            <a:lvl1pPr marL="0" marR="0" indent="0" algn="l" defTabSz="1280160" rtl="0" eaLnBrk="1" fontAlgn="auto" latinLnBrk="0" hangingPunct="1">
              <a:lnSpc>
                <a:spcPct val="100000"/>
              </a:lnSpc>
              <a:spcBef>
                <a:spcPct val="20000"/>
              </a:spcBef>
              <a:spcAft>
                <a:spcPts val="0"/>
              </a:spcAft>
              <a:buClrTx/>
              <a:buSzTx/>
              <a:buFont typeface="Arial" pitchFamily="34" charset="0"/>
              <a:buNone/>
              <a:tabLst/>
              <a:defRPr sz="3360"/>
            </a:lvl1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lang="hu-HU" sz="3360" dirty="0">
                <a:solidFill>
                  <a:schemeClr val="tx1">
                    <a:lumMod val="95000"/>
                    <a:lumOff val="5000"/>
                  </a:schemeClr>
                </a:solidFill>
              </a:rPr>
              <a:t>Szöveg, </a:t>
            </a:r>
            <a:r>
              <a:rPr lang="hu-HU" sz="3360" dirty="0" err="1">
                <a:solidFill>
                  <a:schemeClr val="tx1">
                    <a:lumMod val="95000"/>
                    <a:lumOff val="5000"/>
                  </a:schemeClr>
                </a:solidFill>
              </a:rPr>
              <a:t>Calibri</a:t>
            </a:r>
            <a:r>
              <a:rPr lang="hu-HU" sz="3360" dirty="0">
                <a:solidFill>
                  <a:schemeClr val="tx1">
                    <a:lumMod val="95000"/>
                    <a:lumOff val="5000"/>
                  </a:schemeClr>
                </a:solidFill>
              </a:rPr>
              <a:t>, 24 </a:t>
            </a:r>
            <a:r>
              <a:rPr lang="hu-HU" sz="3360" dirty="0" err="1">
                <a:solidFill>
                  <a:schemeClr val="tx1">
                    <a:lumMod val="95000"/>
                    <a:lumOff val="5000"/>
                  </a:schemeClr>
                </a:solidFill>
              </a:rPr>
              <a:t>pt</a:t>
            </a:r>
            <a:endParaRPr lang="hu-HU" sz="3360" dirty="0">
              <a:solidFill>
                <a:schemeClr val="tx1">
                  <a:lumMod val="95000"/>
                  <a:lumOff val="5000"/>
                </a:schemeClr>
              </a:solidFill>
            </a:endParaRPr>
          </a:p>
          <a:p>
            <a:endParaRPr lang="hu-HU" sz="3360" dirty="0">
              <a:solidFill>
                <a:schemeClr val="tx1">
                  <a:lumMod val="95000"/>
                  <a:lumOff val="5000"/>
                </a:schemeClr>
              </a:solidFill>
            </a:endParaRPr>
          </a:p>
        </p:txBody>
      </p:sp>
    </p:spTree>
    <p:extLst>
      <p:ext uri="{BB962C8B-B14F-4D97-AF65-F5344CB8AC3E}">
        <p14:creationId xmlns:p14="http://schemas.microsoft.com/office/powerpoint/2010/main" val="1004728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11238" y="6169661"/>
            <a:ext cx="10881360" cy="1906905"/>
          </a:xfrm>
          <a:prstGeom prst="rect">
            <a:avLst/>
          </a:prstGeom>
        </p:spPr>
        <p:txBody>
          <a:bodyPr anchor="t"/>
          <a:lstStyle>
            <a:lvl1pPr algn="l">
              <a:defRPr sz="5600" b="1" cap="all"/>
            </a:lvl1pPr>
          </a:lstStyle>
          <a:p>
            <a:r>
              <a:rPr lang="hu-HU"/>
              <a:t>Mintacím szerkesztése</a:t>
            </a:r>
          </a:p>
        </p:txBody>
      </p:sp>
      <p:sp>
        <p:nvSpPr>
          <p:cNvPr id="3" name="Szöveg helye 2"/>
          <p:cNvSpPr>
            <a:spLocks noGrp="1"/>
          </p:cNvSpPr>
          <p:nvPr>
            <p:ph type="body" idx="1"/>
          </p:nvPr>
        </p:nvSpPr>
        <p:spPr>
          <a:xfrm>
            <a:off x="1011238" y="4069399"/>
            <a:ext cx="10881360" cy="2100262"/>
          </a:xfrm>
          <a:prstGeom prst="rect">
            <a:avLst/>
          </a:prstGeo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5" name="Élőláb helye 4"/>
          <p:cNvSpPr>
            <a:spLocks noGrp="1"/>
          </p:cNvSpPr>
          <p:nvPr>
            <p:ph type="ftr" sz="quarter" idx="11"/>
          </p:nvPr>
        </p:nvSpPr>
        <p:spPr>
          <a:xfrm>
            <a:off x="4373880" y="8898891"/>
            <a:ext cx="4053840" cy="511175"/>
          </a:xfrm>
          <a:prstGeom prst="rect">
            <a:avLst/>
          </a:prstGeom>
        </p:spPr>
        <p:txBody>
          <a:bodyPr/>
          <a:lstStyle/>
          <a:p>
            <a:endParaRPr lang="hu-HU"/>
          </a:p>
        </p:txBody>
      </p:sp>
      <p:sp>
        <p:nvSpPr>
          <p:cNvPr id="6" name="Dia számának helye 5"/>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42706352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a:lstStyle/>
          <a:p>
            <a:r>
              <a:rPr lang="hu-HU"/>
              <a:t>Mintacím szerkesztése</a:t>
            </a:r>
          </a:p>
        </p:txBody>
      </p:sp>
      <p:sp>
        <p:nvSpPr>
          <p:cNvPr id="3" name="Tartalom helye 2"/>
          <p:cNvSpPr>
            <a:spLocks noGrp="1"/>
          </p:cNvSpPr>
          <p:nvPr>
            <p:ph sz="half" idx="1"/>
          </p:nvPr>
        </p:nvSpPr>
        <p:spPr>
          <a:xfrm>
            <a:off x="640080" y="2240281"/>
            <a:ext cx="5654040" cy="6336348"/>
          </a:xfrm>
          <a:prstGeom prst="rect">
            <a:avLst/>
          </a:prstGeo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507480" y="2240281"/>
            <a:ext cx="5654040" cy="6336348"/>
          </a:xfrm>
          <a:prstGeom prst="rect">
            <a:avLst/>
          </a:prstGeo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6" name="Élőláb helye 5"/>
          <p:cNvSpPr>
            <a:spLocks noGrp="1"/>
          </p:cNvSpPr>
          <p:nvPr>
            <p:ph type="ftr" sz="quarter" idx="11"/>
          </p:nvPr>
        </p:nvSpPr>
        <p:spPr>
          <a:xfrm>
            <a:off x="4373880" y="8898891"/>
            <a:ext cx="4053840" cy="511175"/>
          </a:xfrm>
          <a:prstGeom prst="rect">
            <a:avLst/>
          </a:prstGeom>
        </p:spPr>
        <p:txBody>
          <a:bodyPr/>
          <a:lstStyle/>
          <a:p>
            <a:endParaRPr lang="hu-HU"/>
          </a:p>
        </p:txBody>
      </p:sp>
      <p:sp>
        <p:nvSpPr>
          <p:cNvPr id="7" name="Dia számának helye 6"/>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41714202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a:lstStyle>
            <a:lvl1pPr>
              <a:defRPr/>
            </a:lvl1pPr>
          </a:lstStyle>
          <a:p>
            <a:r>
              <a:rPr lang="hu-HU"/>
              <a:t>Mintacím szerkesztése</a:t>
            </a:r>
          </a:p>
        </p:txBody>
      </p:sp>
      <p:sp>
        <p:nvSpPr>
          <p:cNvPr id="3" name="Szöveg helye 2"/>
          <p:cNvSpPr>
            <a:spLocks noGrp="1"/>
          </p:cNvSpPr>
          <p:nvPr>
            <p:ph type="body" idx="1"/>
          </p:nvPr>
        </p:nvSpPr>
        <p:spPr>
          <a:xfrm>
            <a:off x="640080" y="2149158"/>
            <a:ext cx="5656263" cy="89566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hu-HU"/>
              <a:t>Mintaszöveg szerkesztése</a:t>
            </a:r>
          </a:p>
        </p:txBody>
      </p:sp>
      <p:sp>
        <p:nvSpPr>
          <p:cNvPr id="4" name="Tartalom helye 3"/>
          <p:cNvSpPr>
            <a:spLocks noGrp="1"/>
          </p:cNvSpPr>
          <p:nvPr>
            <p:ph sz="half" idx="2"/>
          </p:nvPr>
        </p:nvSpPr>
        <p:spPr>
          <a:xfrm>
            <a:off x="640080" y="3044825"/>
            <a:ext cx="5656263" cy="5531803"/>
          </a:xfrm>
          <a:prstGeom prst="rect">
            <a:avLst/>
          </a:prstGeo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503036" y="2149158"/>
            <a:ext cx="5658485" cy="89566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hu-HU"/>
              <a:t>Mintaszöveg szerkesztése</a:t>
            </a:r>
          </a:p>
        </p:txBody>
      </p:sp>
      <p:sp>
        <p:nvSpPr>
          <p:cNvPr id="6" name="Tartalom helye 5"/>
          <p:cNvSpPr>
            <a:spLocks noGrp="1"/>
          </p:cNvSpPr>
          <p:nvPr>
            <p:ph sz="quarter" idx="4"/>
          </p:nvPr>
        </p:nvSpPr>
        <p:spPr>
          <a:xfrm>
            <a:off x="6503036" y="3044825"/>
            <a:ext cx="5658485" cy="5531803"/>
          </a:xfrm>
          <a:prstGeom prst="rect">
            <a:avLst/>
          </a:prstGeo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8" name="Élőláb helye 7"/>
          <p:cNvSpPr>
            <a:spLocks noGrp="1"/>
          </p:cNvSpPr>
          <p:nvPr>
            <p:ph type="ftr" sz="quarter" idx="11"/>
          </p:nvPr>
        </p:nvSpPr>
        <p:spPr>
          <a:xfrm>
            <a:off x="4373880" y="8898891"/>
            <a:ext cx="4053840" cy="511175"/>
          </a:xfrm>
          <a:prstGeom prst="rect">
            <a:avLst/>
          </a:prstGeom>
        </p:spPr>
        <p:txBody>
          <a:bodyPr/>
          <a:lstStyle/>
          <a:p>
            <a:endParaRPr lang="hu-HU"/>
          </a:p>
        </p:txBody>
      </p:sp>
      <p:sp>
        <p:nvSpPr>
          <p:cNvPr id="9" name="Dia számának helye 8"/>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30159610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a:lstStyle/>
          <a:p>
            <a:r>
              <a:rPr lang="hu-HU"/>
              <a:t>Mintacím szerkesztése</a:t>
            </a:r>
          </a:p>
        </p:txBody>
      </p:sp>
      <p:sp>
        <p:nvSpPr>
          <p:cNvPr id="3" name="Dátum helye 2"/>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4" name="Élőláb helye 3"/>
          <p:cNvSpPr>
            <a:spLocks noGrp="1"/>
          </p:cNvSpPr>
          <p:nvPr>
            <p:ph type="ftr" sz="quarter" idx="11"/>
          </p:nvPr>
        </p:nvSpPr>
        <p:spPr>
          <a:xfrm>
            <a:off x="4373880" y="8898891"/>
            <a:ext cx="4053840" cy="511175"/>
          </a:xfrm>
          <a:prstGeom prst="rect">
            <a:avLst/>
          </a:prstGeom>
        </p:spPr>
        <p:txBody>
          <a:bodyPr/>
          <a:lstStyle/>
          <a:p>
            <a:endParaRPr lang="hu-HU"/>
          </a:p>
        </p:txBody>
      </p:sp>
      <p:sp>
        <p:nvSpPr>
          <p:cNvPr id="5" name="Dia számának helye 4"/>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4648616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3" name="Élőláb helye 2"/>
          <p:cNvSpPr>
            <a:spLocks noGrp="1"/>
          </p:cNvSpPr>
          <p:nvPr>
            <p:ph type="ftr" sz="quarter" idx="11"/>
          </p:nvPr>
        </p:nvSpPr>
        <p:spPr>
          <a:xfrm>
            <a:off x="4373880" y="8898891"/>
            <a:ext cx="4053840" cy="511175"/>
          </a:xfrm>
          <a:prstGeom prst="rect">
            <a:avLst/>
          </a:prstGeom>
        </p:spPr>
        <p:txBody>
          <a:bodyPr/>
          <a:lstStyle/>
          <a:p>
            <a:endParaRPr lang="hu-HU"/>
          </a:p>
        </p:txBody>
      </p:sp>
      <p:sp>
        <p:nvSpPr>
          <p:cNvPr id="4" name="Dia számának helye 3"/>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4158940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40081" y="382270"/>
            <a:ext cx="4211638" cy="1626870"/>
          </a:xfrm>
          <a:prstGeom prst="rect">
            <a:avLst/>
          </a:prstGeom>
        </p:spPr>
        <p:txBody>
          <a:bodyPr anchor="b"/>
          <a:lstStyle>
            <a:lvl1pPr algn="l">
              <a:defRPr sz="2800" b="1"/>
            </a:lvl1pPr>
          </a:lstStyle>
          <a:p>
            <a:r>
              <a:rPr lang="hu-HU"/>
              <a:t>Mintacím szerkesztése</a:t>
            </a:r>
          </a:p>
        </p:txBody>
      </p:sp>
      <p:sp>
        <p:nvSpPr>
          <p:cNvPr id="3" name="Tartalom helye 2"/>
          <p:cNvSpPr>
            <a:spLocks noGrp="1"/>
          </p:cNvSpPr>
          <p:nvPr>
            <p:ph idx="1"/>
          </p:nvPr>
        </p:nvSpPr>
        <p:spPr>
          <a:xfrm>
            <a:off x="5005070" y="382271"/>
            <a:ext cx="7156450" cy="8194358"/>
          </a:xfrm>
          <a:prstGeom prst="rect">
            <a:avLst/>
          </a:prstGeo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40081" y="2009141"/>
            <a:ext cx="4211638" cy="6567488"/>
          </a:xfrm>
          <a:prstGeom prst="rect">
            <a:avLst/>
          </a:prstGeo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hu-HU"/>
              <a:t>Mintaszöveg szerkesztése</a:t>
            </a:r>
          </a:p>
        </p:txBody>
      </p:sp>
      <p:sp>
        <p:nvSpPr>
          <p:cNvPr id="5" name="Dátum helye 4"/>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6" name="Élőláb helye 5"/>
          <p:cNvSpPr>
            <a:spLocks noGrp="1"/>
          </p:cNvSpPr>
          <p:nvPr>
            <p:ph type="ftr" sz="quarter" idx="11"/>
          </p:nvPr>
        </p:nvSpPr>
        <p:spPr>
          <a:xfrm>
            <a:off x="4373880" y="8898891"/>
            <a:ext cx="4053840" cy="511175"/>
          </a:xfrm>
          <a:prstGeom prst="rect">
            <a:avLst/>
          </a:prstGeom>
        </p:spPr>
        <p:txBody>
          <a:bodyPr/>
          <a:lstStyle/>
          <a:p>
            <a:endParaRPr lang="hu-HU"/>
          </a:p>
        </p:txBody>
      </p:sp>
      <p:sp>
        <p:nvSpPr>
          <p:cNvPr id="7" name="Dia számának helye 6"/>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12978681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509203" y="6720840"/>
            <a:ext cx="7680960" cy="793433"/>
          </a:xfrm>
          <a:prstGeom prst="rect">
            <a:avLst/>
          </a:prstGeom>
        </p:spPr>
        <p:txBody>
          <a:bodyPr anchor="b"/>
          <a:lstStyle>
            <a:lvl1pPr algn="l">
              <a:defRPr sz="2800" b="1"/>
            </a:lvl1pPr>
          </a:lstStyle>
          <a:p>
            <a:r>
              <a:rPr lang="hu-HU"/>
              <a:t>Mintacím szerkesztése</a:t>
            </a:r>
          </a:p>
        </p:txBody>
      </p:sp>
      <p:sp>
        <p:nvSpPr>
          <p:cNvPr id="3" name="Kép helye 2"/>
          <p:cNvSpPr>
            <a:spLocks noGrp="1"/>
          </p:cNvSpPr>
          <p:nvPr>
            <p:ph type="pic" idx="1"/>
          </p:nvPr>
        </p:nvSpPr>
        <p:spPr>
          <a:xfrm>
            <a:off x="2509203" y="857885"/>
            <a:ext cx="7680960" cy="5760720"/>
          </a:xfrm>
          <a:prstGeom prst="rect">
            <a:avLst/>
          </a:prstGeo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hu-HU"/>
          </a:p>
        </p:txBody>
      </p:sp>
      <p:sp>
        <p:nvSpPr>
          <p:cNvPr id="4" name="Szöveg helye 3"/>
          <p:cNvSpPr>
            <a:spLocks noGrp="1"/>
          </p:cNvSpPr>
          <p:nvPr>
            <p:ph type="body" sz="half" idx="2"/>
          </p:nvPr>
        </p:nvSpPr>
        <p:spPr>
          <a:xfrm>
            <a:off x="2509203" y="7514273"/>
            <a:ext cx="7680960" cy="1126807"/>
          </a:xfrm>
          <a:prstGeom prst="rect">
            <a:avLst/>
          </a:prstGeo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hu-HU"/>
              <a:t>Mintaszöveg szerkesztése</a:t>
            </a:r>
          </a:p>
        </p:txBody>
      </p:sp>
      <p:sp>
        <p:nvSpPr>
          <p:cNvPr id="5" name="Dátum helye 4"/>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6" name="Élőláb helye 5"/>
          <p:cNvSpPr>
            <a:spLocks noGrp="1"/>
          </p:cNvSpPr>
          <p:nvPr>
            <p:ph type="ftr" sz="quarter" idx="11"/>
          </p:nvPr>
        </p:nvSpPr>
        <p:spPr>
          <a:xfrm>
            <a:off x="4373880" y="8898891"/>
            <a:ext cx="4053840" cy="511175"/>
          </a:xfrm>
          <a:prstGeom prst="rect">
            <a:avLst/>
          </a:prstGeom>
        </p:spPr>
        <p:txBody>
          <a:bodyPr/>
          <a:lstStyle/>
          <a:p>
            <a:endParaRPr lang="hu-HU"/>
          </a:p>
        </p:txBody>
      </p:sp>
      <p:sp>
        <p:nvSpPr>
          <p:cNvPr id="7" name="Dia számának helye 6"/>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7312817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a:lstStyle/>
          <a:p>
            <a:r>
              <a:rPr lang="hu-HU"/>
              <a:t>Mintacím szerkesztése</a:t>
            </a:r>
          </a:p>
        </p:txBody>
      </p:sp>
      <p:sp>
        <p:nvSpPr>
          <p:cNvPr id="3" name="Függőleges szöveg helye 2"/>
          <p:cNvSpPr>
            <a:spLocks noGrp="1"/>
          </p:cNvSpPr>
          <p:nvPr>
            <p:ph type="body" orient="vert" idx="1"/>
          </p:nvPr>
        </p:nvSpPr>
        <p:spPr>
          <a:xfrm>
            <a:off x="640080" y="2240281"/>
            <a:ext cx="11521440" cy="633634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5" name="Élőláb helye 4"/>
          <p:cNvSpPr>
            <a:spLocks noGrp="1"/>
          </p:cNvSpPr>
          <p:nvPr>
            <p:ph type="ftr" sz="quarter" idx="11"/>
          </p:nvPr>
        </p:nvSpPr>
        <p:spPr>
          <a:xfrm>
            <a:off x="4373880" y="8898891"/>
            <a:ext cx="4053840" cy="511175"/>
          </a:xfrm>
          <a:prstGeom prst="rect">
            <a:avLst/>
          </a:prstGeom>
        </p:spPr>
        <p:txBody>
          <a:bodyPr/>
          <a:lstStyle/>
          <a:p>
            <a:endParaRPr lang="hu-HU"/>
          </a:p>
        </p:txBody>
      </p:sp>
      <p:sp>
        <p:nvSpPr>
          <p:cNvPr id="6" name="Dia számának helye 5"/>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32662125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81160" y="384494"/>
            <a:ext cx="2880360" cy="8192135"/>
          </a:xfrm>
          <a:prstGeom prst="rect">
            <a:avLst/>
          </a:prstGeom>
        </p:spPr>
        <p:txBody>
          <a:bodyPr vert="eaVert"/>
          <a:lstStyle/>
          <a:p>
            <a:r>
              <a:rPr lang="hu-HU"/>
              <a:t>Mintacím szerkesztése</a:t>
            </a:r>
          </a:p>
        </p:txBody>
      </p:sp>
      <p:sp>
        <p:nvSpPr>
          <p:cNvPr id="3" name="Függőleges szöveg helye 2"/>
          <p:cNvSpPr>
            <a:spLocks noGrp="1"/>
          </p:cNvSpPr>
          <p:nvPr>
            <p:ph type="body" orient="vert" idx="1"/>
          </p:nvPr>
        </p:nvSpPr>
        <p:spPr>
          <a:xfrm>
            <a:off x="640080" y="384494"/>
            <a:ext cx="8427720" cy="8192135"/>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5" name="Élőláb helye 4"/>
          <p:cNvSpPr>
            <a:spLocks noGrp="1"/>
          </p:cNvSpPr>
          <p:nvPr>
            <p:ph type="ftr" sz="quarter" idx="11"/>
          </p:nvPr>
        </p:nvSpPr>
        <p:spPr>
          <a:xfrm>
            <a:off x="4373880" y="8898891"/>
            <a:ext cx="4053840" cy="511175"/>
          </a:xfrm>
          <a:prstGeom prst="rect">
            <a:avLst/>
          </a:prstGeom>
        </p:spPr>
        <p:txBody>
          <a:bodyPr/>
          <a:lstStyle/>
          <a:p>
            <a:endParaRPr lang="hu-HU"/>
          </a:p>
        </p:txBody>
      </p:sp>
      <p:sp>
        <p:nvSpPr>
          <p:cNvPr id="6" name="Dia számának helye 5"/>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190697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161147" y="511175"/>
            <a:ext cx="2760345" cy="813657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80112" y="511175"/>
            <a:ext cx="8121015" cy="813657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58F99F6-C16C-49D1-8016-9881379A599A}" type="datetime1">
              <a:rPr lang="hu-HU" smtClean="0"/>
              <a:pPr/>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120022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hu-HU" smtClean="0"/>
              <a:t>Mintacím szerkesztése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400"/>
            </a:lvl1pPr>
            <a:lvl2pPr marL="631854" indent="0" algn="ctr">
              <a:buNone/>
              <a:defRPr sz="2800"/>
            </a:lvl2pPr>
            <a:lvl3pPr marL="1263804" indent="0" algn="ctr">
              <a:buNone/>
              <a:defRPr sz="2500"/>
            </a:lvl3pPr>
            <a:lvl4pPr marL="1895729" indent="0" algn="ctr">
              <a:buNone/>
              <a:defRPr sz="2200"/>
            </a:lvl4pPr>
            <a:lvl5pPr marL="2527648" indent="0" algn="ctr">
              <a:buNone/>
              <a:defRPr sz="2200"/>
            </a:lvl5pPr>
            <a:lvl6pPr marL="3159565" indent="0" algn="ctr">
              <a:buNone/>
              <a:defRPr sz="2200"/>
            </a:lvl6pPr>
            <a:lvl7pPr marL="3791486" indent="0" algn="ctr">
              <a:buNone/>
              <a:defRPr sz="2200"/>
            </a:lvl7pPr>
            <a:lvl8pPr marL="4423394" indent="0" algn="ctr">
              <a:buNone/>
              <a:defRPr sz="2200"/>
            </a:lvl8pPr>
            <a:lvl9pPr marL="5055312" indent="0" algn="ctr">
              <a:buNone/>
              <a:defRPr sz="22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972267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7542362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hu-HU" smtClean="0"/>
              <a:t>Mintacím szerkesztése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400">
                <a:solidFill>
                  <a:schemeClr val="tx1"/>
                </a:solidFill>
              </a:defRPr>
            </a:lvl1pPr>
            <a:lvl2pPr marL="631854" indent="0">
              <a:buNone/>
              <a:defRPr sz="2800">
                <a:solidFill>
                  <a:schemeClr val="tx1">
                    <a:tint val="75000"/>
                  </a:schemeClr>
                </a:solidFill>
              </a:defRPr>
            </a:lvl2pPr>
            <a:lvl3pPr marL="1263804" indent="0">
              <a:buNone/>
              <a:defRPr sz="2500">
                <a:solidFill>
                  <a:schemeClr val="tx1">
                    <a:tint val="75000"/>
                  </a:schemeClr>
                </a:solidFill>
              </a:defRPr>
            </a:lvl3pPr>
            <a:lvl4pPr marL="1895729" indent="0">
              <a:buNone/>
              <a:defRPr sz="2200">
                <a:solidFill>
                  <a:schemeClr val="tx1">
                    <a:tint val="75000"/>
                  </a:schemeClr>
                </a:solidFill>
              </a:defRPr>
            </a:lvl4pPr>
            <a:lvl5pPr marL="2527648" indent="0">
              <a:buNone/>
              <a:defRPr sz="2200">
                <a:solidFill>
                  <a:schemeClr val="tx1">
                    <a:tint val="75000"/>
                  </a:schemeClr>
                </a:solidFill>
              </a:defRPr>
            </a:lvl5pPr>
            <a:lvl6pPr marL="3159565" indent="0">
              <a:buNone/>
              <a:defRPr sz="2200">
                <a:solidFill>
                  <a:schemeClr val="tx1">
                    <a:tint val="75000"/>
                  </a:schemeClr>
                </a:solidFill>
              </a:defRPr>
            </a:lvl6pPr>
            <a:lvl7pPr marL="3791486" indent="0">
              <a:buNone/>
              <a:defRPr sz="2200">
                <a:solidFill>
                  <a:schemeClr val="tx1">
                    <a:tint val="75000"/>
                  </a:schemeClr>
                </a:solidFill>
              </a:defRPr>
            </a:lvl7pPr>
            <a:lvl8pPr marL="4423394" indent="0">
              <a:buNone/>
              <a:defRPr sz="2200">
                <a:solidFill>
                  <a:schemeClr val="tx1">
                    <a:tint val="75000"/>
                  </a:schemeClr>
                </a:solidFill>
              </a:defRPr>
            </a:lvl8pPr>
            <a:lvl9pPr marL="5055312" indent="0">
              <a:buNone/>
              <a:defRPr sz="22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779901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950469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hu-HU" smtClean="0"/>
              <a:t>Mintacím szerkesztése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400" b="1"/>
            </a:lvl1pPr>
            <a:lvl2pPr marL="631854" indent="0">
              <a:buNone/>
              <a:defRPr sz="2800" b="1"/>
            </a:lvl2pPr>
            <a:lvl3pPr marL="1263804" indent="0">
              <a:buNone/>
              <a:defRPr sz="2500" b="1"/>
            </a:lvl3pPr>
            <a:lvl4pPr marL="1895729" indent="0">
              <a:buNone/>
              <a:defRPr sz="2200" b="1"/>
            </a:lvl4pPr>
            <a:lvl5pPr marL="2527648" indent="0">
              <a:buNone/>
              <a:defRPr sz="2200" b="1"/>
            </a:lvl5pPr>
            <a:lvl6pPr marL="3159565" indent="0">
              <a:buNone/>
              <a:defRPr sz="2200" b="1"/>
            </a:lvl6pPr>
            <a:lvl7pPr marL="3791486" indent="0">
              <a:buNone/>
              <a:defRPr sz="2200" b="1"/>
            </a:lvl7pPr>
            <a:lvl8pPr marL="4423394" indent="0">
              <a:buNone/>
              <a:defRPr sz="2200" b="1"/>
            </a:lvl8pPr>
            <a:lvl9pPr marL="5055312" indent="0">
              <a:buNone/>
              <a:defRPr sz="2200" b="1"/>
            </a:lvl9pPr>
          </a:lstStyle>
          <a:p>
            <a:pPr lvl="0"/>
            <a:r>
              <a:rPr lang="hu-HU" smtClean="0"/>
              <a:t>Mintaszöveg szerkesztése</a:t>
            </a:r>
          </a:p>
        </p:txBody>
      </p:sp>
      <p:sp>
        <p:nvSpPr>
          <p:cNvPr id="4" name="Content Placeholder 3"/>
          <p:cNvSpPr>
            <a:spLocks noGrp="1"/>
          </p:cNvSpPr>
          <p:nvPr>
            <p:ph sz="half" idx="2"/>
          </p:nvPr>
        </p:nvSpPr>
        <p:spPr>
          <a:xfrm>
            <a:off x="881779" y="3507105"/>
            <a:ext cx="5415676"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80961" y="2353628"/>
            <a:ext cx="5442347" cy="1153477"/>
          </a:xfrm>
        </p:spPr>
        <p:txBody>
          <a:bodyPr anchor="b"/>
          <a:lstStyle>
            <a:lvl1pPr marL="0" indent="0">
              <a:buNone/>
              <a:defRPr sz="3400" b="1"/>
            </a:lvl1pPr>
            <a:lvl2pPr marL="631854" indent="0">
              <a:buNone/>
              <a:defRPr sz="2800" b="1"/>
            </a:lvl2pPr>
            <a:lvl3pPr marL="1263804" indent="0">
              <a:buNone/>
              <a:defRPr sz="2500" b="1"/>
            </a:lvl3pPr>
            <a:lvl4pPr marL="1895729" indent="0">
              <a:buNone/>
              <a:defRPr sz="2200" b="1"/>
            </a:lvl4pPr>
            <a:lvl5pPr marL="2527648" indent="0">
              <a:buNone/>
              <a:defRPr sz="2200" b="1"/>
            </a:lvl5pPr>
            <a:lvl6pPr marL="3159565" indent="0">
              <a:buNone/>
              <a:defRPr sz="2200" b="1"/>
            </a:lvl6pPr>
            <a:lvl7pPr marL="3791486" indent="0">
              <a:buNone/>
              <a:defRPr sz="2200" b="1"/>
            </a:lvl7pPr>
            <a:lvl8pPr marL="4423394" indent="0">
              <a:buNone/>
              <a:defRPr sz="2200" b="1"/>
            </a:lvl8pPr>
            <a:lvl9pPr marL="5055312" indent="0">
              <a:buNone/>
              <a:defRPr sz="2200" b="1"/>
            </a:lvl9pPr>
          </a:lstStyle>
          <a:p>
            <a:pPr lvl="0"/>
            <a:r>
              <a:rPr lang="hu-HU" smtClean="0"/>
              <a:t>Mintaszöveg szerkesztése</a:t>
            </a:r>
          </a:p>
        </p:txBody>
      </p:sp>
      <p:sp>
        <p:nvSpPr>
          <p:cNvPr id="6" name="Content Placeholder 5"/>
          <p:cNvSpPr>
            <a:spLocks noGrp="1"/>
          </p:cNvSpPr>
          <p:nvPr>
            <p:ph sz="quarter" idx="4"/>
          </p:nvPr>
        </p:nvSpPr>
        <p:spPr>
          <a:xfrm>
            <a:off x="6480961" y="3507105"/>
            <a:ext cx="5442347"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8" name="Footer Placeholder 7"/>
          <p:cNvSpPr>
            <a:spLocks noGrp="1"/>
          </p:cNvSpPr>
          <p:nvPr>
            <p:ph type="ftr" sz="quarter" idx="11"/>
          </p:nvPr>
        </p:nvSpPr>
        <p:spPr/>
        <p:txBody>
          <a:bodyPr/>
          <a:lstStyle/>
          <a:p>
            <a:endParaRPr lang="hu-HU">
              <a:solidFill>
                <a:prstClr val="black">
                  <a:tint val="75000"/>
                </a:prstClr>
              </a:solidFill>
            </a:endParaRPr>
          </a:p>
        </p:txBody>
      </p:sp>
      <p:sp>
        <p:nvSpPr>
          <p:cNvPr id="9" name="Slide Number Placeholder 8"/>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9270706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4" name="Footer Placeholder 3"/>
          <p:cNvSpPr>
            <a:spLocks noGrp="1"/>
          </p:cNvSpPr>
          <p:nvPr>
            <p:ph type="ftr" sz="quarter" idx="11"/>
          </p:nvPr>
        </p:nvSpPr>
        <p:spPr/>
        <p:txBody>
          <a:bodyPr/>
          <a:lstStyle/>
          <a:p>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3655844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3" name="Footer Placeholder 2"/>
          <p:cNvSpPr>
            <a:spLocks noGrp="1"/>
          </p:cNvSpPr>
          <p:nvPr>
            <p:ph type="ftr" sz="quarter" idx="11"/>
          </p:nvPr>
        </p:nvSpPr>
        <p:spPr/>
        <p:txBody>
          <a:bodyPr/>
          <a:lstStyle/>
          <a:p>
            <a:endParaRPr lang="hu-HU">
              <a:solidFill>
                <a:prstClr val="black">
                  <a:tint val="75000"/>
                </a:prstClr>
              </a:solidFill>
            </a:endParaRPr>
          </a:p>
        </p:txBody>
      </p:sp>
      <p:sp>
        <p:nvSpPr>
          <p:cNvPr id="4" name="Slide Number Placeholder 3"/>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362927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500"/>
            </a:lvl1pPr>
          </a:lstStyle>
          <a:p>
            <a:r>
              <a:rPr lang="hu-HU" smtClean="0"/>
              <a:t>Mintacím szerkesztése</a:t>
            </a:r>
            <a:endParaRPr lang="en-US" dirty="0"/>
          </a:p>
        </p:txBody>
      </p:sp>
      <p:sp>
        <p:nvSpPr>
          <p:cNvPr id="3" name="Content Placeholder 2"/>
          <p:cNvSpPr>
            <a:spLocks noGrp="1"/>
          </p:cNvSpPr>
          <p:nvPr>
            <p:ph idx="1"/>
          </p:nvPr>
        </p:nvSpPr>
        <p:spPr>
          <a:xfrm>
            <a:off x="5442347" y="1382547"/>
            <a:ext cx="6480810" cy="6823075"/>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00"/>
            </a:lvl1pPr>
            <a:lvl2pPr marL="631854" indent="0">
              <a:buNone/>
              <a:defRPr sz="2000"/>
            </a:lvl2pPr>
            <a:lvl3pPr marL="1263804" indent="0">
              <a:buNone/>
              <a:defRPr sz="1700"/>
            </a:lvl3pPr>
            <a:lvl4pPr marL="1895729" indent="0">
              <a:buNone/>
              <a:defRPr sz="1400"/>
            </a:lvl4pPr>
            <a:lvl5pPr marL="2527648" indent="0">
              <a:buNone/>
              <a:defRPr sz="1400"/>
            </a:lvl5pPr>
            <a:lvl6pPr marL="3159565" indent="0">
              <a:buNone/>
              <a:defRPr sz="1400"/>
            </a:lvl6pPr>
            <a:lvl7pPr marL="3791486" indent="0">
              <a:buNone/>
              <a:defRPr sz="1400"/>
            </a:lvl7pPr>
            <a:lvl8pPr marL="4423394" indent="0">
              <a:buNone/>
              <a:defRPr sz="1400"/>
            </a:lvl8pPr>
            <a:lvl9pPr marL="5055312" indent="0">
              <a:buNone/>
              <a:defRPr sz="1400"/>
            </a:lvl9pPr>
          </a:lstStyle>
          <a:p>
            <a:pPr lvl="0"/>
            <a:r>
              <a:rPr lang="hu-HU" smtClean="0"/>
              <a:t>Mintaszöveg szerkesztése</a:t>
            </a:r>
          </a:p>
        </p:txBody>
      </p:sp>
      <p:sp>
        <p:nvSpPr>
          <p:cNvPr id="5" name="Date Placeholder 4"/>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123566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5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5442347" y="1382547"/>
            <a:ext cx="6480810" cy="6823075"/>
          </a:xfrm>
        </p:spPr>
        <p:txBody>
          <a:bodyPr anchor="t"/>
          <a:lstStyle>
            <a:lvl1pPr marL="0" indent="0">
              <a:buNone/>
              <a:defRPr sz="4500"/>
            </a:lvl1pPr>
            <a:lvl2pPr marL="631854" indent="0">
              <a:buNone/>
              <a:defRPr sz="3900"/>
            </a:lvl2pPr>
            <a:lvl3pPr marL="1263804" indent="0">
              <a:buNone/>
              <a:defRPr sz="3400"/>
            </a:lvl3pPr>
            <a:lvl4pPr marL="1895729" indent="0">
              <a:buNone/>
              <a:defRPr sz="2800"/>
            </a:lvl4pPr>
            <a:lvl5pPr marL="2527648" indent="0">
              <a:buNone/>
              <a:defRPr sz="2800"/>
            </a:lvl5pPr>
            <a:lvl6pPr marL="3159565" indent="0">
              <a:buNone/>
              <a:defRPr sz="2800"/>
            </a:lvl6pPr>
            <a:lvl7pPr marL="3791486" indent="0">
              <a:buNone/>
              <a:defRPr sz="2800"/>
            </a:lvl7pPr>
            <a:lvl8pPr marL="4423394" indent="0">
              <a:buNone/>
              <a:defRPr sz="2800"/>
            </a:lvl8pPr>
            <a:lvl9pPr marL="5055312" indent="0">
              <a:buNone/>
              <a:defRPr sz="28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00"/>
            </a:lvl1pPr>
            <a:lvl2pPr marL="631854" indent="0">
              <a:buNone/>
              <a:defRPr sz="2000"/>
            </a:lvl2pPr>
            <a:lvl3pPr marL="1263804" indent="0">
              <a:buNone/>
              <a:defRPr sz="1700"/>
            </a:lvl3pPr>
            <a:lvl4pPr marL="1895729" indent="0">
              <a:buNone/>
              <a:defRPr sz="1400"/>
            </a:lvl4pPr>
            <a:lvl5pPr marL="2527648" indent="0">
              <a:buNone/>
              <a:defRPr sz="1400"/>
            </a:lvl5pPr>
            <a:lvl6pPr marL="3159565" indent="0">
              <a:buNone/>
              <a:defRPr sz="1400"/>
            </a:lvl6pPr>
            <a:lvl7pPr marL="3791486" indent="0">
              <a:buNone/>
              <a:defRPr sz="1400"/>
            </a:lvl7pPr>
            <a:lvl8pPr marL="4423394" indent="0">
              <a:buNone/>
              <a:defRPr sz="1400"/>
            </a:lvl8pPr>
            <a:lvl9pPr marL="5055312" indent="0">
              <a:buNone/>
              <a:defRPr sz="1400"/>
            </a:lvl9pPr>
          </a:lstStyle>
          <a:p>
            <a:pPr lvl="0"/>
            <a:r>
              <a:rPr lang="hu-HU" smtClean="0"/>
              <a:t>Mintaszöveg szerkesztése</a:t>
            </a:r>
          </a:p>
        </p:txBody>
      </p:sp>
      <p:sp>
        <p:nvSpPr>
          <p:cNvPr id="5" name="Date Placeholder 4"/>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7945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17990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16" name="Tartalom helye 2"/>
          <p:cNvSpPr>
            <a:spLocks noGrp="1"/>
          </p:cNvSpPr>
          <p:nvPr>
            <p:ph idx="4294967295" hasCustomPrompt="1"/>
          </p:nvPr>
        </p:nvSpPr>
        <p:spPr>
          <a:xfrm>
            <a:off x="640080" y="2240281"/>
            <a:ext cx="11521440" cy="5560716"/>
          </a:xfrm>
          <a:prstGeom prst="rect">
            <a:avLst/>
          </a:prstGeom>
        </p:spPr>
        <p:txBody>
          <a:bodyPr>
            <a:normAutofit/>
          </a:bodyPr>
          <a:lstStyle>
            <a:lvl1pPr marL="0" marR="0" indent="0" algn="l" defTabSz="1280160" rtl="0" eaLnBrk="1" fontAlgn="auto" latinLnBrk="0" hangingPunct="1">
              <a:lnSpc>
                <a:spcPct val="100000"/>
              </a:lnSpc>
              <a:spcBef>
                <a:spcPct val="20000"/>
              </a:spcBef>
              <a:spcAft>
                <a:spcPts val="0"/>
              </a:spcAft>
              <a:buClrTx/>
              <a:buSzTx/>
              <a:buFont typeface="Arial" pitchFamily="34" charset="0"/>
              <a:buNone/>
              <a:tabLst/>
              <a:defRPr sz="3360"/>
            </a:lvl1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lang="hu-HU" sz="3360" dirty="0" smtClean="0">
                <a:solidFill>
                  <a:schemeClr val="tx1">
                    <a:lumMod val="95000"/>
                    <a:lumOff val="5000"/>
                  </a:schemeClr>
                </a:solidFill>
              </a:rPr>
              <a:t>Szöveg, </a:t>
            </a:r>
            <a:r>
              <a:rPr lang="hu-HU" sz="3360" dirty="0" err="1" smtClean="0">
                <a:solidFill>
                  <a:schemeClr val="tx1">
                    <a:lumMod val="95000"/>
                    <a:lumOff val="5000"/>
                  </a:schemeClr>
                </a:solidFill>
              </a:rPr>
              <a:t>Calibri</a:t>
            </a:r>
            <a:r>
              <a:rPr lang="hu-HU" sz="3360" dirty="0" smtClean="0">
                <a:solidFill>
                  <a:schemeClr val="tx1">
                    <a:lumMod val="95000"/>
                    <a:lumOff val="5000"/>
                  </a:schemeClr>
                </a:solidFill>
              </a:rPr>
              <a:t>, 24 </a:t>
            </a:r>
            <a:r>
              <a:rPr lang="hu-HU" sz="3360" dirty="0" err="1" smtClean="0">
                <a:solidFill>
                  <a:schemeClr val="tx1">
                    <a:lumMod val="95000"/>
                    <a:lumOff val="5000"/>
                  </a:schemeClr>
                </a:solidFill>
              </a:rPr>
              <a:t>pt</a:t>
            </a:r>
            <a:endParaRPr lang="hu-HU" sz="3360" dirty="0" smtClean="0">
              <a:solidFill>
                <a:schemeClr val="tx1">
                  <a:lumMod val="95000"/>
                  <a:lumOff val="5000"/>
                </a:schemeClr>
              </a:solidFill>
            </a:endParaRPr>
          </a:p>
          <a:p>
            <a:endParaRPr lang="hu-HU" sz="3360" dirty="0">
              <a:solidFill>
                <a:schemeClr val="tx1">
                  <a:lumMod val="95000"/>
                  <a:lumOff val="5000"/>
                </a:schemeClr>
              </a:solidFill>
            </a:endParaRPr>
          </a:p>
        </p:txBody>
      </p:sp>
    </p:spTree>
    <p:extLst>
      <p:ext uri="{BB962C8B-B14F-4D97-AF65-F5344CB8AC3E}">
        <p14:creationId xmlns:p14="http://schemas.microsoft.com/office/powerpoint/2010/main" val="35601070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296" y="511175"/>
            <a:ext cx="2760345" cy="8136573"/>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80261" y="511175"/>
            <a:ext cx="8121015" cy="813657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9525776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hu-HU" smtClean="0"/>
              <a:t>Mintacím szerkesztése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400"/>
            </a:lvl1pPr>
            <a:lvl2pPr marL="632307" indent="0" algn="ctr">
              <a:buNone/>
              <a:defRPr sz="2800"/>
            </a:lvl2pPr>
            <a:lvl3pPr marL="1264714" indent="0" algn="ctr">
              <a:buNone/>
              <a:defRPr sz="2500"/>
            </a:lvl3pPr>
            <a:lvl4pPr marL="1897094" indent="0" algn="ctr">
              <a:buNone/>
              <a:defRPr sz="2200"/>
            </a:lvl4pPr>
            <a:lvl5pPr marL="2529468" indent="0" algn="ctr">
              <a:buNone/>
              <a:defRPr sz="2200"/>
            </a:lvl5pPr>
            <a:lvl6pPr marL="3161841" indent="0" algn="ctr">
              <a:buNone/>
              <a:defRPr sz="2200"/>
            </a:lvl6pPr>
            <a:lvl7pPr marL="3794216" indent="0" algn="ctr">
              <a:buNone/>
              <a:defRPr sz="2200"/>
            </a:lvl7pPr>
            <a:lvl8pPr marL="4426584" indent="0" algn="ctr">
              <a:buNone/>
              <a:defRPr sz="2200"/>
            </a:lvl8pPr>
            <a:lvl9pPr marL="5058953" indent="0" algn="ctr">
              <a:buNone/>
              <a:defRPr sz="22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865207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7122609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hu-HU" smtClean="0"/>
              <a:t>Mintacím szerkesztése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400">
                <a:solidFill>
                  <a:schemeClr val="tx1"/>
                </a:solidFill>
              </a:defRPr>
            </a:lvl1pPr>
            <a:lvl2pPr marL="632307" indent="0">
              <a:buNone/>
              <a:defRPr sz="2800">
                <a:solidFill>
                  <a:schemeClr val="tx1">
                    <a:tint val="75000"/>
                  </a:schemeClr>
                </a:solidFill>
              </a:defRPr>
            </a:lvl2pPr>
            <a:lvl3pPr marL="1264714" indent="0">
              <a:buNone/>
              <a:defRPr sz="2500">
                <a:solidFill>
                  <a:schemeClr val="tx1">
                    <a:tint val="75000"/>
                  </a:schemeClr>
                </a:solidFill>
              </a:defRPr>
            </a:lvl3pPr>
            <a:lvl4pPr marL="1897094" indent="0">
              <a:buNone/>
              <a:defRPr sz="2200">
                <a:solidFill>
                  <a:schemeClr val="tx1">
                    <a:tint val="75000"/>
                  </a:schemeClr>
                </a:solidFill>
              </a:defRPr>
            </a:lvl4pPr>
            <a:lvl5pPr marL="2529468" indent="0">
              <a:buNone/>
              <a:defRPr sz="2200">
                <a:solidFill>
                  <a:schemeClr val="tx1">
                    <a:tint val="75000"/>
                  </a:schemeClr>
                </a:solidFill>
              </a:defRPr>
            </a:lvl5pPr>
            <a:lvl6pPr marL="3161841" indent="0">
              <a:buNone/>
              <a:defRPr sz="2200">
                <a:solidFill>
                  <a:schemeClr val="tx1">
                    <a:tint val="75000"/>
                  </a:schemeClr>
                </a:solidFill>
              </a:defRPr>
            </a:lvl6pPr>
            <a:lvl7pPr marL="3794216" indent="0">
              <a:buNone/>
              <a:defRPr sz="2200">
                <a:solidFill>
                  <a:schemeClr val="tx1">
                    <a:tint val="75000"/>
                  </a:schemeClr>
                </a:solidFill>
              </a:defRPr>
            </a:lvl7pPr>
            <a:lvl8pPr marL="4426584" indent="0">
              <a:buNone/>
              <a:defRPr sz="2200">
                <a:solidFill>
                  <a:schemeClr val="tx1">
                    <a:tint val="75000"/>
                  </a:schemeClr>
                </a:solidFill>
              </a:defRPr>
            </a:lvl8pPr>
            <a:lvl9pPr marL="5058953" indent="0">
              <a:buNone/>
              <a:defRPr sz="22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3283786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129276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hu-HU" smtClean="0"/>
              <a:t>Mintacím szerkesztése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400" b="1"/>
            </a:lvl1pPr>
            <a:lvl2pPr marL="632307" indent="0">
              <a:buNone/>
              <a:defRPr sz="2800" b="1"/>
            </a:lvl2pPr>
            <a:lvl3pPr marL="1264714" indent="0">
              <a:buNone/>
              <a:defRPr sz="2500" b="1"/>
            </a:lvl3pPr>
            <a:lvl4pPr marL="1897094" indent="0">
              <a:buNone/>
              <a:defRPr sz="2200" b="1"/>
            </a:lvl4pPr>
            <a:lvl5pPr marL="2529468" indent="0">
              <a:buNone/>
              <a:defRPr sz="2200" b="1"/>
            </a:lvl5pPr>
            <a:lvl6pPr marL="3161841" indent="0">
              <a:buNone/>
              <a:defRPr sz="2200" b="1"/>
            </a:lvl6pPr>
            <a:lvl7pPr marL="3794216" indent="0">
              <a:buNone/>
              <a:defRPr sz="2200" b="1"/>
            </a:lvl7pPr>
            <a:lvl8pPr marL="4426584" indent="0">
              <a:buNone/>
              <a:defRPr sz="2200" b="1"/>
            </a:lvl8pPr>
            <a:lvl9pPr marL="5058953" indent="0">
              <a:buNone/>
              <a:defRPr sz="2200" b="1"/>
            </a:lvl9pPr>
          </a:lstStyle>
          <a:p>
            <a:pPr lvl="0"/>
            <a:r>
              <a:rPr lang="hu-HU" smtClean="0"/>
              <a:t>Mintaszöveg szerkesztése</a:t>
            </a:r>
          </a:p>
        </p:txBody>
      </p:sp>
      <p:sp>
        <p:nvSpPr>
          <p:cNvPr id="4" name="Content Placeholder 3"/>
          <p:cNvSpPr>
            <a:spLocks noGrp="1"/>
          </p:cNvSpPr>
          <p:nvPr>
            <p:ph sz="half" idx="2"/>
          </p:nvPr>
        </p:nvSpPr>
        <p:spPr>
          <a:xfrm>
            <a:off x="881779" y="3507105"/>
            <a:ext cx="5415676"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80952" y="2353628"/>
            <a:ext cx="5442347" cy="1153477"/>
          </a:xfrm>
        </p:spPr>
        <p:txBody>
          <a:bodyPr anchor="b"/>
          <a:lstStyle>
            <a:lvl1pPr marL="0" indent="0">
              <a:buNone/>
              <a:defRPr sz="3400" b="1"/>
            </a:lvl1pPr>
            <a:lvl2pPr marL="632307" indent="0">
              <a:buNone/>
              <a:defRPr sz="2800" b="1"/>
            </a:lvl2pPr>
            <a:lvl3pPr marL="1264714" indent="0">
              <a:buNone/>
              <a:defRPr sz="2500" b="1"/>
            </a:lvl3pPr>
            <a:lvl4pPr marL="1897094" indent="0">
              <a:buNone/>
              <a:defRPr sz="2200" b="1"/>
            </a:lvl4pPr>
            <a:lvl5pPr marL="2529468" indent="0">
              <a:buNone/>
              <a:defRPr sz="2200" b="1"/>
            </a:lvl5pPr>
            <a:lvl6pPr marL="3161841" indent="0">
              <a:buNone/>
              <a:defRPr sz="2200" b="1"/>
            </a:lvl6pPr>
            <a:lvl7pPr marL="3794216" indent="0">
              <a:buNone/>
              <a:defRPr sz="2200" b="1"/>
            </a:lvl7pPr>
            <a:lvl8pPr marL="4426584" indent="0">
              <a:buNone/>
              <a:defRPr sz="2200" b="1"/>
            </a:lvl8pPr>
            <a:lvl9pPr marL="5058953" indent="0">
              <a:buNone/>
              <a:defRPr sz="2200" b="1"/>
            </a:lvl9pPr>
          </a:lstStyle>
          <a:p>
            <a:pPr lvl="0"/>
            <a:r>
              <a:rPr lang="hu-HU" smtClean="0"/>
              <a:t>Mintaszöveg szerkesztése</a:t>
            </a:r>
          </a:p>
        </p:txBody>
      </p:sp>
      <p:sp>
        <p:nvSpPr>
          <p:cNvPr id="6" name="Content Placeholder 5"/>
          <p:cNvSpPr>
            <a:spLocks noGrp="1"/>
          </p:cNvSpPr>
          <p:nvPr>
            <p:ph sz="quarter" idx="4"/>
          </p:nvPr>
        </p:nvSpPr>
        <p:spPr>
          <a:xfrm>
            <a:off x="6480952" y="3507105"/>
            <a:ext cx="5442347"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8" name="Footer Placeholder 7"/>
          <p:cNvSpPr>
            <a:spLocks noGrp="1"/>
          </p:cNvSpPr>
          <p:nvPr>
            <p:ph type="ftr" sz="quarter" idx="11"/>
          </p:nvPr>
        </p:nvSpPr>
        <p:spPr/>
        <p:txBody>
          <a:bodyPr/>
          <a:lstStyle/>
          <a:p>
            <a:endParaRPr lang="hu-HU">
              <a:solidFill>
                <a:prstClr val="black">
                  <a:tint val="75000"/>
                </a:prstClr>
              </a:solidFill>
            </a:endParaRPr>
          </a:p>
        </p:txBody>
      </p:sp>
      <p:sp>
        <p:nvSpPr>
          <p:cNvPr id="9" name="Slide Number Placeholder 8"/>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976369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4" name="Footer Placeholder 3"/>
          <p:cNvSpPr>
            <a:spLocks noGrp="1"/>
          </p:cNvSpPr>
          <p:nvPr>
            <p:ph type="ftr" sz="quarter" idx="11"/>
          </p:nvPr>
        </p:nvSpPr>
        <p:spPr/>
        <p:txBody>
          <a:bodyPr/>
          <a:lstStyle/>
          <a:p>
            <a:endParaRPr lang="hu-HU">
              <a:solidFill>
                <a:prstClr val="black">
                  <a:tint val="75000"/>
                </a:prstClr>
              </a:solidFill>
            </a:endParaRPr>
          </a:p>
        </p:txBody>
      </p:sp>
      <p:sp>
        <p:nvSpPr>
          <p:cNvPr id="5" name="Slide Number Placeholder 4"/>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9727862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3" name="Footer Placeholder 2"/>
          <p:cNvSpPr>
            <a:spLocks noGrp="1"/>
          </p:cNvSpPr>
          <p:nvPr>
            <p:ph type="ftr" sz="quarter" idx="11"/>
          </p:nvPr>
        </p:nvSpPr>
        <p:spPr/>
        <p:txBody>
          <a:bodyPr/>
          <a:lstStyle/>
          <a:p>
            <a:endParaRPr lang="hu-HU">
              <a:solidFill>
                <a:prstClr val="black">
                  <a:tint val="75000"/>
                </a:prstClr>
              </a:solidFill>
            </a:endParaRPr>
          </a:p>
        </p:txBody>
      </p:sp>
      <p:sp>
        <p:nvSpPr>
          <p:cNvPr id="4" name="Slide Number Placeholder 3"/>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491941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500"/>
            </a:lvl1pPr>
          </a:lstStyle>
          <a:p>
            <a:r>
              <a:rPr lang="hu-HU" smtClean="0"/>
              <a:t>Mintacím szerkesztése</a:t>
            </a:r>
            <a:endParaRPr lang="en-US" dirty="0"/>
          </a:p>
        </p:txBody>
      </p:sp>
      <p:sp>
        <p:nvSpPr>
          <p:cNvPr id="3" name="Content Placeholder 2"/>
          <p:cNvSpPr>
            <a:spLocks noGrp="1"/>
          </p:cNvSpPr>
          <p:nvPr>
            <p:ph idx="1"/>
          </p:nvPr>
        </p:nvSpPr>
        <p:spPr>
          <a:xfrm>
            <a:off x="5442347" y="1382539"/>
            <a:ext cx="6480810" cy="6823075"/>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00"/>
            </a:lvl1pPr>
            <a:lvl2pPr marL="632307" indent="0">
              <a:buNone/>
              <a:defRPr sz="2000"/>
            </a:lvl2pPr>
            <a:lvl3pPr marL="1264714" indent="0">
              <a:buNone/>
              <a:defRPr sz="1700"/>
            </a:lvl3pPr>
            <a:lvl4pPr marL="1897094" indent="0">
              <a:buNone/>
              <a:defRPr sz="1400"/>
            </a:lvl4pPr>
            <a:lvl5pPr marL="2529468" indent="0">
              <a:buNone/>
              <a:defRPr sz="1400"/>
            </a:lvl5pPr>
            <a:lvl6pPr marL="3161841" indent="0">
              <a:buNone/>
              <a:defRPr sz="1400"/>
            </a:lvl6pPr>
            <a:lvl7pPr marL="3794216" indent="0">
              <a:buNone/>
              <a:defRPr sz="1400"/>
            </a:lvl7pPr>
            <a:lvl8pPr marL="4426584" indent="0">
              <a:buNone/>
              <a:defRPr sz="1400"/>
            </a:lvl8pPr>
            <a:lvl9pPr marL="5058953" indent="0">
              <a:buNone/>
              <a:defRPr sz="1400"/>
            </a:lvl9pPr>
          </a:lstStyle>
          <a:p>
            <a:pPr lvl="0"/>
            <a:r>
              <a:rPr lang="hu-HU" smtClean="0"/>
              <a:t>Mintaszöveg szerkesztése</a:t>
            </a:r>
          </a:p>
        </p:txBody>
      </p:sp>
      <p:sp>
        <p:nvSpPr>
          <p:cNvPr id="5" name="Date Placeholder 4"/>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238222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5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5442347" y="1382539"/>
            <a:ext cx="6480810" cy="6823075"/>
          </a:xfrm>
        </p:spPr>
        <p:txBody>
          <a:bodyPr anchor="t"/>
          <a:lstStyle>
            <a:lvl1pPr marL="0" indent="0">
              <a:buNone/>
              <a:defRPr sz="4500"/>
            </a:lvl1pPr>
            <a:lvl2pPr marL="632307" indent="0">
              <a:buNone/>
              <a:defRPr sz="3900"/>
            </a:lvl2pPr>
            <a:lvl3pPr marL="1264714" indent="0">
              <a:buNone/>
              <a:defRPr sz="3400"/>
            </a:lvl3pPr>
            <a:lvl4pPr marL="1897094" indent="0">
              <a:buNone/>
              <a:defRPr sz="2800"/>
            </a:lvl4pPr>
            <a:lvl5pPr marL="2529468" indent="0">
              <a:buNone/>
              <a:defRPr sz="2800"/>
            </a:lvl5pPr>
            <a:lvl6pPr marL="3161841" indent="0">
              <a:buNone/>
              <a:defRPr sz="2800"/>
            </a:lvl6pPr>
            <a:lvl7pPr marL="3794216" indent="0">
              <a:buNone/>
              <a:defRPr sz="2800"/>
            </a:lvl7pPr>
            <a:lvl8pPr marL="4426584" indent="0">
              <a:buNone/>
              <a:defRPr sz="2800"/>
            </a:lvl8pPr>
            <a:lvl9pPr marL="5058953" indent="0">
              <a:buNone/>
              <a:defRPr sz="28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00"/>
            </a:lvl1pPr>
            <a:lvl2pPr marL="632307" indent="0">
              <a:buNone/>
              <a:defRPr sz="2000"/>
            </a:lvl2pPr>
            <a:lvl3pPr marL="1264714" indent="0">
              <a:buNone/>
              <a:defRPr sz="1700"/>
            </a:lvl3pPr>
            <a:lvl4pPr marL="1897094" indent="0">
              <a:buNone/>
              <a:defRPr sz="1400"/>
            </a:lvl4pPr>
            <a:lvl5pPr marL="2529468" indent="0">
              <a:buNone/>
              <a:defRPr sz="1400"/>
            </a:lvl5pPr>
            <a:lvl6pPr marL="3161841" indent="0">
              <a:buNone/>
              <a:defRPr sz="1400"/>
            </a:lvl6pPr>
            <a:lvl7pPr marL="3794216" indent="0">
              <a:buNone/>
              <a:defRPr sz="1400"/>
            </a:lvl7pPr>
            <a:lvl8pPr marL="4426584" indent="0">
              <a:buNone/>
              <a:defRPr sz="1400"/>
            </a:lvl8pPr>
            <a:lvl9pPr marL="5058953" indent="0">
              <a:buNone/>
              <a:defRPr sz="1400"/>
            </a:lvl9pPr>
          </a:lstStyle>
          <a:p>
            <a:pPr lvl="0"/>
            <a:r>
              <a:rPr lang="hu-HU" smtClean="0"/>
              <a:t>Mintaszöveg szerkesztése</a:t>
            </a:r>
          </a:p>
        </p:txBody>
      </p:sp>
      <p:sp>
        <p:nvSpPr>
          <p:cNvPr id="5" name="Date Placeholder 4"/>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6" name="Footer Placeholder 5"/>
          <p:cNvSpPr>
            <a:spLocks noGrp="1"/>
          </p:cNvSpPr>
          <p:nvPr>
            <p:ph type="ftr" sz="quarter" idx="11"/>
          </p:nvPr>
        </p:nvSpPr>
        <p:spPr/>
        <p:txBody>
          <a:bodyPr/>
          <a:lstStyle/>
          <a:p>
            <a:endParaRPr lang="hu-HU">
              <a:solidFill>
                <a:prstClr val="black">
                  <a:tint val="75000"/>
                </a:prstClr>
              </a:solidFill>
            </a:endParaRPr>
          </a:p>
        </p:txBody>
      </p:sp>
      <p:sp>
        <p:nvSpPr>
          <p:cNvPr id="7" name="Slide Number Placeholder 6"/>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5757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55638" y="104459"/>
            <a:ext cx="8063230" cy="1211262"/>
          </a:xfrm>
          <a:prstGeom prst="rect">
            <a:avLst/>
          </a:prstGeom>
        </p:spPr>
        <p:txBody>
          <a:bodyPr/>
          <a:lstStyle/>
          <a:p>
            <a:r>
              <a:rPr lang="hu-HU" smtClean="0"/>
              <a:t>Mintacím szerkesztése</a:t>
            </a:r>
            <a:endParaRPr lang="en-US"/>
          </a:p>
        </p:txBody>
      </p:sp>
      <p:sp>
        <p:nvSpPr>
          <p:cNvPr id="3" name="Táblázat helye 2"/>
          <p:cNvSpPr>
            <a:spLocks noGrp="1"/>
          </p:cNvSpPr>
          <p:nvPr>
            <p:ph type="tbl" idx="1"/>
          </p:nvPr>
        </p:nvSpPr>
        <p:spPr>
          <a:xfrm>
            <a:off x="640080" y="1575754"/>
            <a:ext cx="11521440" cy="6651942"/>
          </a:xfrm>
          <a:prstGeom prst="rect">
            <a:avLst/>
          </a:prstGeom>
        </p:spPr>
        <p:txBody>
          <a:bodyPr/>
          <a:lstStyle/>
          <a:p>
            <a:endParaRPr lang="en-US"/>
          </a:p>
        </p:txBody>
      </p:sp>
      <p:sp>
        <p:nvSpPr>
          <p:cNvPr id="4" name="Dátum helye 3"/>
          <p:cNvSpPr>
            <a:spLocks noGrp="1"/>
          </p:cNvSpPr>
          <p:nvPr>
            <p:ph type="dt" sz="half" idx="10"/>
          </p:nvPr>
        </p:nvSpPr>
        <p:spPr>
          <a:xfrm>
            <a:off x="640080" y="8743315"/>
            <a:ext cx="2987040" cy="666750"/>
          </a:xfrm>
          <a:prstGeom prst="rect">
            <a:avLst/>
          </a:prstGeom>
        </p:spPr>
        <p:txBody>
          <a:bodyPr/>
          <a:lstStyle>
            <a:lvl1pPr>
              <a:defRPr/>
            </a:lvl1pPr>
          </a:lstStyle>
          <a:p>
            <a:endParaRPr lang="hu-HU"/>
          </a:p>
        </p:txBody>
      </p:sp>
      <p:sp>
        <p:nvSpPr>
          <p:cNvPr id="5" name="Élőláb helye 4"/>
          <p:cNvSpPr>
            <a:spLocks noGrp="1"/>
          </p:cNvSpPr>
          <p:nvPr>
            <p:ph type="ftr" sz="quarter" idx="11"/>
          </p:nvPr>
        </p:nvSpPr>
        <p:spPr>
          <a:xfrm>
            <a:off x="4373880" y="8743315"/>
            <a:ext cx="4053840" cy="666750"/>
          </a:xfrm>
          <a:prstGeom prst="rect">
            <a:avLst/>
          </a:prstGeom>
        </p:spPr>
        <p:txBody>
          <a:bodyPr/>
          <a:lstStyle>
            <a:lvl1pPr>
              <a:defRPr/>
            </a:lvl1pPr>
          </a:lstStyle>
          <a:p>
            <a:endParaRPr lang="hu-HU"/>
          </a:p>
        </p:txBody>
      </p:sp>
      <p:sp>
        <p:nvSpPr>
          <p:cNvPr id="6" name="Dia számának helye 5"/>
          <p:cNvSpPr>
            <a:spLocks noGrp="1"/>
          </p:cNvSpPr>
          <p:nvPr>
            <p:ph type="sldNum" sz="quarter" idx="12"/>
          </p:nvPr>
        </p:nvSpPr>
        <p:spPr>
          <a:xfrm>
            <a:off x="9174480" y="8743315"/>
            <a:ext cx="2987040" cy="666750"/>
          </a:xfrm>
          <a:prstGeom prst="rect">
            <a:avLst/>
          </a:prstGeom>
        </p:spPr>
        <p:txBody>
          <a:bodyPr/>
          <a:lstStyle>
            <a:lvl1pPr>
              <a:defRPr/>
            </a:lvl1pPr>
          </a:lstStyle>
          <a:p>
            <a:fld id="{5C8DE6EF-47D1-4E85-B2D5-270614B19C2C}" type="slidenum">
              <a:rPr lang="hu-HU"/>
              <a:pPr/>
              <a:t>‹#›</a:t>
            </a:fld>
            <a:endParaRPr lang="hu-HU"/>
          </a:p>
        </p:txBody>
      </p:sp>
    </p:spTree>
    <p:extLst>
      <p:ext uri="{BB962C8B-B14F-4D97-AF65-F5344CB8AC3E}">
        <p14:creationId xmlns:p14="http://schemas.microsoft.com/office/powerpoint/2010/main" val="30204093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4696679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287" y="511175"/>
            <a:ext cx="2760345" cy="8136573"/>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80252" y="511175"/>
            <a:ext cx="8121015" cy="813657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6E7F7B78-E539-4D34-BC82-CA3501A2135C}" type="datetimeFigureOut">
              <a:rPr lang="hu-HU" smtClean="0">
                <a:solidFill>
                  <a:prstClr val="black">
                    <a:tint val="75000"/>
                  </a:prstClr>
                </a:solidFill>
              </a:rPr>
              <a:pPr/>
              <a:t>2017. 06. 28.</a:t>
            </a:fld>
            <a:endParaRPr lang="hu-HU">
              <a:solidFill>
                <a:prstClr val="black">
                  <a:tint val="75000"/>
                </a:prstClr>
              </a:solidFill>
            </a:endParaRPr>
          </a:p>
        </p:txBody>
      </p:sp>
      <p:sp>
        <p:nvSpPr>
          <p:cNvPr id="5" name="Footer Placeholder 4"/>
          <p:cNvSpPr>
            <a:spLocks noGrp="1"/>
          </p:cNvSpPr>
          <p:nvPr>
            <p:ph type="ftr" sz="quarter" idx="11"/>
          </p:nvPr>
        </p:nvSpPr>
        <p:spPr/>
        <p:txBody>
          <a:bodyPr/>
          <a:lstStyle/>
          <a:p>
            <a:endParaRPr lang="hu-HU">
              <a:solidFill>
                <a:prstClr val="black">
                  <a:tint val="75000"/>
                </a:prstClr>
              </a:solidFill>
            </a:endParaRPr>
          </a:p>
        </p:txBody>
      </p:sp>
      <p:sp>
        <p:nvSpPr>
          <p:cNvPr id="6" name="Slide Number Placeholder 5"/>
          <p:cNvSpPr>
            <a:spLocks noGrp="1"/>
          </p:cNvSpPr>
          <p:nvPr>
            <p:ph type="sldNum" sz="quarter" idx="12"/>
          </p:nvPr>
        </p:nvSpPr>
        <p:spPr/>
        <p:txBody>
          <a:bodyPr/>
          <a:lstStyle/>
          <a:p>
            <a:fld id="{4B93229A-1282-48C4-8742-30313075C0A9}"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0447317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60120" y="2982596"/>
            <a:ext cx="10881360" cy="2058035"/>
          </a:xfrm>
        </p:spPr>
        <p:txBody>
          <a:bodyPr/>
          <a:lstStyle/>
          <a:p>
            <a:r>
              <a:rPr lang="hu-HU" smtClean="0"/>
              <a:t>Mintacím szerkesztése</a:t>
            </a:r>
            <a:endParaRPr lang="hu-HU"/>
          </a:p>
        </p:txBody>
      </p:sp>
      <p:sp>
        <p:nvSpPr>
          <p:cNvPr id="3" name="Alcím 2"/>
          <p:cNvSpPr>
            <a:spLocks noGrp="1"/>
          </p:cNvSpPr>
          <p:nvPr>
            <p:ph type="subTitle" idx="1"/>
          </p:nvPr>
        </p:nvSpPr>
        <p:spPr>
          <a:xfrm>
            <a:off x="1920240" y="5440680"/>
            <a:ext cx="8961120" cy="2453640"/>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527BB1C-CE4E-4DBE-A482-4A22E27D31FC}" type="slidenum">
              <a:rPr lang="hu-HU"/>
              <a:pPr>
                <a:defRPr/>
              </a:pPr>
              <a:t>‹#›</a:t>
            </a:fld>
            <a:endParaRPr lang="hu-HU"/>
          </a:p>
        </p:txBody>
      </p:sp>
    </p:spTree>
    <p:extLst>
      <p:ext uri="{BB962C8B-B14F-4D97-AF65-F5344CB8AC3E}">
        <p14:creationId xmlns:p14="http://schemas.microsoft.com/office/powerpoint/2010/main" val="38824201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16DBFCBB-52C7-41F2-93DA-921CE87BB6F7}" type="slidenum">
              <a:rPr lang="hu-HU"/>
              <a:pPr>
                <a:defRPr/>
              </a:pPr>
              <a:t>‹#›</a:t>
            </a:fld>
            <a:endParaRPr lang="hu-HU"/>
          </a:p>
        </p:txBody>
      </p:sp>
    </p:spTree>
    <p:extLst>
      <p:ext uri="{BB962C8B-B14F-4D97-AF65-F5344CB8AC3E}">
        <p14:creationId xmlns:p14="http://schemas.microsoft.com/office/powerpoint/2010/main" val="38683494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11238" y="6169661"/>
            <a:ext cx="10881360" cy="1906905"/>
          </a:xfrm>
        </p:spPr>
        <p:txBody>
          <a:bodyPr anchor="t"/>
          <a:lstStyle>
            <a:lvl1pPr algn="l">
              <a:defRPr sz="5600" b="1" cap="all"/>
            </a:lvl1pPr>
          </a:lstStyle>
          <a:p>
            <a:r>
              <a:rPr lang="hu-HU" smtClean="0"/>
              <a:t>Mintacím szerkesztése</a:t>
            </a:r>
            <a:endParaRPr lang="hu-HU"/>
          </a:p>
        </p:txBody>
      </p:sp>
      <p:sp>
        <p:nvSpPr>
          <p:cNvPr id="3" name="Szöveg helye 2"/>
          <p:cNvSpPr>
            <a:spLocks noGrp="1"/>
          </p:cNvSpPr>
          <p:nvPr>
            <p:ph type="body" idx="1"/>
          </p:nvPr>
        </p:nvSpPr>
        <p:spPr>
          <a:xfrm>
            <a:off x="1011238" y="4069399"/>
            <a:ext cx="10881360" cy="2100262"/>
          </a:xfrm>
        </p:spPr>
        <p:txBody>
          <a:bodyPr anchor="b"/>
          <a:lstStyle>
            <a:lvl1pPr marL="0" indent="0">
              <a:buNone/>
              <a:defRPr sz="2800"/>
            </a:lvl1pPr>
            <a:lvl2pPr marL="640080" indent="0">
              <a:buNone/>
              <a:defRPr sz="2520"/>
            </a:lvl2pPr>
            <a:lvl3pPr marL="1280160" indent="0">
              <a:buNone/>
              <a:defRPr sz="2240"/>
            </a:lvl3pPr>
            <a:lvl4pPr marL="1920240" indent="0">
              <a:buNone/>
              <a:defRPr sz="1960"/>
            </a:lvl4pPr>
            <a:lvl5pPr marL="2560320" indent="0">
              <a:buNone/>
              <a:defRPr sz="1960"/>
            </a:lvl5pPr>
            <a:lvl6pPr marL="3200400" indent="0">
              <a:buNone/>
              <a:defRPr sz="1960"/>
            </a:lvl6pPr>
            <a:lvl7pPr marL="3840480" indent="0">
              <a:buNone/>
              <a:defRPr sz="1960"/>
            </a:lvl7pPr>
            <a:lvl8pPr marL="4480560" indent="0">
              <a:buNone/>
              <a:defRPr sz="1960"/>
            </a:lvl8pPr>
            <a:lvl9pPr marL="5120640" indent="0">
              <a:buNone/>
              <a:defRPr sz="196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8A00964-7A28-410F-94C7-CB5A2837748C}" type="slidenum">
              <a:rPr lang="hu-HU"/>
              <a:pPr>
                <a:defRPr/>
              </a:pPr>
              <a:t>‹#›</a:t>
            </a:fld>
            <a:endParaRPr lang="hu-HU"/>
          </a:p>
        </p:txBody>
      </p:sp>
    </p:spTree>
    <p:extLst>
      <p:ext uri="{BB962C8B-B14F-4D97-AF65-F5344CB8AC3E}">
        <p14:creationId xmlns:p14="http://schemas.microsoft.com/office/powerpoint/2010/main" val="21202036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4C09FAA-C138-4334-A392-38D7669D1A26}" type="slidenum">
              <a:rPr lang="hu-HU"/>
              <a:pPr>
                <a:defRPr/>
              </a:pPr>
              <a:t>‹#›</a:t>
            </a:fld>
            <a:endParaRPr lang="hu-HU"/>
          </a:p>
        </p:txBody>
      </p:sp>
    </p:spTree>
    <p:extLst>
      <p:ext uri="{BB962C8B-B14F-4D97-AF65-F5344CB8AC3E}">
        <p14:creationId xmlns:p14="http://schemas.microsoft.com/office/powerpoint/2010/main" val="2786575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hu-HU" smtClean="0"/>
              <a:t>Mintaszöveg szerkesztése</a:t>
            </a:r>
          </a:p>
        </p:txBody>
      </p:sp>
      <p:sp>
        <p:nvSpPr>
          <p:cNvPr id="4" name="Tartalom helye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hu-HU" smtClean="0"/>
              <a:t>Mintaszöveg szerkesztése</a:t>
            </a:r>
          </a:p>
        </p:txBody>
      </p:sp>
      <p:sp>
        <p:nvSpPr>
          <p:cNvPr id="6" name="Tartalom helye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A09F22DD-5A7D-451E-9917-73BDEE53A221}" type="slidenum">
              <a:rPr lang="hu-HU"/>
              <a:pPr>
                <a:defRPr/>
              </a:pPr>
              <a:t>‹#›</a:t>
            </a:fld>
            <a:endParaRPr lang="hu-HU"/>
          </a:p>
        </p:txBody>
      </p:sp>
    </p:spTree>
    <p:extLst>
      <p:ext uri="{BB962C8B-B14F-4D97-AF65-F5344CB8AC3E}">
        <p14:creationId xmlns:p14="http://schemas.microsoft.com/office/powerpoint/2010/main" val="9448801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D118653C-F624-4A85-A005-E29FBC325D06}" type="slidenum">
              <a:rPr lang="hu-HU"/>
              <a:pPr>
                <a:defRPr/>
              </a:pPr>
              <a:t>‹#›</a:t>
            </a:fld>
            <a:endParaRPr lang="hu-HU"/>
          </a:p>
        </p:txBody>
      </p:sp>
    </p:spTree>
    <p:extLst>
      <p:ext uri="{BB962C8B-B14F-4D97-AF65-F5344CB8AC3E}">
        <p14:creationId xmlns:p14="http://schemas.microsoft.com/office/powerpoint/2010/main" val="21759734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4C95423C-204C-484C-8267-F04D2000372B}" type="slidenum">
              <a:rPr lang="hu-HU"/>
              <a:pPr>
                <a:defRPr/>
              </a:pPr>
              <a:t>‹#›</a:t>
            </a:fld>
            <a:endParaRPr lang="hu-HU"/>
          </a:p>
        </p:txBody>
      </p:sp>
    </p:spTree>
    <p:extLst>
      <p:ext uri="{BB962C8B-B14F-4D97-AF65-F5344CB8AC3E}">
        <p14:creationId xmlns:p14="http://schemas.microsoft.com/office/powerpoint/2010/main" val="31866821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40081" y="382270"/>
            <a:ext cx="4211638" cy="1626870"/>
          </a:xfrm>
        </p:spPr>
        <p:txBody>
          <a:bodyPr anchor="b"/>
          <a:lstStyle>
            <a:lvl1pPr algn="l">
              <a:defRPr sz="2800" b="1"/>
            </a:lvl1pPr>
          </a:lstStyle>
          <a:p>
            <a:r>
              <a:rPr lang="hu-HU" smtClean="0"/>
              <a:t>Mintacím szerkesztése</a:t>
            </a:r>
            <a:endParaRPr lang="hu-HU"/>
          </a:p>
        </p:txBody>
      </p:sp>
      <p:sp>
        <p:nvSpPr>
          <p:cNvPr id="3" name="Tartalom helye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D758F6F9-B3AD-4C0C-B3B7-3063172902CC}" type="slidenum">
              <a:rPr lang="hu-HU"/>
              <a:pPr>
                <a:defRPr/>
              </a:pPr>
              <a:t>‹#›</a:t>
            </a:fld>
            <a:endParaRPr lang="hu-HU"/>
          </a:p>
        </p:txBody>
      </p:sp>
    </p:spTree>
    <p:extLst>
      <p:ext uri="{BB962C8B-B14F-4D97-AF65-F5344CB8AC3E}">
        <p14:creationId xmlns:p14="http://schemas.microsoft.com/office/powerpoint/2010/main" val="379734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60120" y="2982596"/>
            <a:ext cx="10881360" cy="2058035"/>
          </a:xfrm>
          <a:prstGeom prst="rect">
            <a:avLst/>
          </a:prstGeom>
        </p:spPr>
        <p:txBody>
          <a:bodyPr lIns="128016" tIns="64008" rIns="128016" bIns="64008"/>
          <a:lstStyle/>
          <a:p>
            <a:r>
              <a:rPr lang="hu-HU"/>
              <a:t>Mintacím szerkesztése</a:t>
            </a:r>
          </a:p>
        </p:txBody>
      </p:sp>
      <p:sp>
        <p:nvSpPr>
          <p:cNvPr id="3" name="Alcím 2"/>
          <p:cNvSpPr>
            <a:spLocks noGrp="1"/>
          </p:cNvSpPr>
          <p:nvPr>
            <p:ph type="subTitle" idx="1"/>
          </p:nvPr>
        </p:nvSpPr>
        <p:spPr>
          <a:xfrm>
            <a:off x="1920240" y="5440680"/>
            <a:ext cx="8961120" cy="2453640"/>
          </a:xfrm>
          <a:prstGeom prst="rect">
            <a:avLst/>
          </a:prstGeom>
        </p:spPr>
        <p:txBody>
          <a:bodyPr lIns="128016" tIns="64008" rIns="128016" bIns="64008"/>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26145204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509203" y="6720840"/>
            <a:ext cx="7680960" cy="793433"/>
          </a:xfrm>
        </p:spPr>
        <p:txBody>
          <a:bodyPr anchor="b"/>
          <a:lstStyle>
            <a:lvl1pPr algn="l">
              <a:defRPr sz="2800" b="1"/>
            </a:lvl1pPr>
          </a:lstStyle>
          <a:p>
            <a:r>
              <a:rPr lang="hu-HU" smtClean="0"/>
              <a:t>Mintacím szerkesztése</a:t>
            </a:r>
            <a:endParaRPr lang="hu-HU"/>
          </a:p>
        </p:txBody>
      </p:sp>
      <p:sp>
        <p:nvSpPr>
          <p:cNvPr id="3" name="Kép helye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hu-HU" noProof="0" smtClean="0"/>
          </a:p>
        </p:txBody>
      </p:sp>
      <p:sp>
        <p:nvSpPr>
          <p:cNvPr id="4" name="Szöveg helye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AD8143A-628D-449F-AE14-6EF80EB95B30}" type="slidenum">
              <a:rPr lang="hu-HU"/>
              <a:pPr>
                <a:defRPr/>
              </a:pPr>
              <a:t>‹#›</a:t>
            </a:fld>
            <a:endParaRPr lang="hu-HU"/>
          </a:p>
        </p:txBody>
      </p:sp>
    </p:spTree>
    <p:extLst>
      <p:ext uri="{BB962C8B-B14F-4D97-AF65-F5344CB8AC3E}">
        <p14:creationId xmlns:p14="http://schemas.microsoft.com/office/powerpoint/2010/main" val="5300341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F6E4994-EB57-4F1A-81E8-857DB161A54D}" type="slidenum">
              <a:rPr lang="hu-HU"/>
              <a:pPr>
                <a:defRPr/>
              </a:pPr>
              <a:t>‹#›</a:t>
            </a:fld>
            <a:endParaRPr lang="hu-HU"/>
          </a:p>
        </p:txBody>
      </p:sp>
    </p:spTree>
    <p:extLst>
      <p:ext uri="{BB962C8B-B14F-4D97-AF65-F5344CB8AC3E}">
        <p14:creationId xmlns:p14="http://schemas.microsoft.com/office/powerpoint/2010/main" val="1966867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81160" y="384494"/>
            <a:ext cx="2880360" cy="819213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40080" y="384494"/>
            <a:ext cx="8427720" cy="819213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AB0174D-6D6B-4E4D-9130-B9A7367BAF49}" type="slidenum">
              <a:rPr lang="hu-HU"/>
              <a:pPr>
                <a:defRPr/>
              </a:pPr>
              <a:t>‹#›</a:t>
            </a:fld>
            <a:endParaRPr lang="hu-HU"/>
          </a:p>
        </p:txBody>
      </p:sp>
    </p:spTree>
    <p:extLst>
      <p:ext uri="{BB962C8B-B14F-4D97-AF65-F5344CB8AC3E}">
        <p14:creationId xmlns:p14="http://schemas.microsoft.com/office/powerpoint/2010/main" val="405837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16" name="Tartalom helye 2"/>
          <p:cNvSpPr>
            <a:spLocks noGrp="1"/>
          </p:cNvSpPr>
          <p:nvPr>
            <p:ph idx="4294967295" hasCustomPrompt="1"/>
          </p:nvPr>
        </p:nvSpPr>
        <p:spPr>
          <a:xfrm>
            <a:off x="640080" y="2240281"/>
            <a:ext cx="11521440" cy="5560716"/>
          </a:xfrm>
          <a:prstGeom prst="rect">
            <a:avLst/>
          </a:prstGeom>
        </p:spPr>
        <p:txBody>
          <a:bodyPr lIns="128016" tIns="64008" rIns="128016" bIns="64008">
            <a:normAutofit/>
          </a:bodyPr>
          <a:lstStyle>
            <a:lvl1pPr marL="0" marR="0" indent="0" algn="l" defTabSz="1280160" rtl="0" eaLnBrk="1" fontAlgn="auto" latinLnBrk="0" hangingPunct="1">
              <a:lnSpc>
                <a:spcPct val="100000"/>
              </a:lnSpc>
              <a:spcBef>
                <a:spcPct val="20000"/>
              </a:spcBef>
              <a:spcAft>
                <a:spcPts val="0"/>
              </a:spcAft>
              <a:buClrTx/>
              <a:buSzTx/>
              <a:buFont typeface="Arial" pitchFamily="34" charset="0"/>
              <a:buNone/>
              <a:tabLst/>
              <a:defRPr sz="3400"/>
            </a:lvl1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lang="hu-HU" sz="3400" dirty="0">
                <a:solidFill>
                  <a:schemeClr val="tx1">
                    <a:lumMod val="95000"/>
                    <a:lumOff val="5000"/>
                  </a:schemeClr>
                </a:solidFill>
              </a:rPr>
              <a:t>Szöveg, </a:t>
            </a:r>
            <a:r>
              <a:rPr lang="hu-HU" sz="3400" dirty="0" err="1">
                <a:solidFill>
                  <a:schemeClr val="tx1">
                    <a:lumMod val="95000"/>
                    <a:lumOff val="5000"/>
                  </a:schemeClr>
                </a:solidFill>
              </a:rPr>
              <a:t>Calibri</a:t>
            </a:r>
            <a:r>
              <a:rPr lang="hu-HU" sz="3400" dirty="0">
                <a:solidFill>
                  <a:schemeClr val="tx1">
                    <a:lumMod val="95000"/>
                    <a:lumOff val="5000"/>
                  </a:schemeClr>
                </a:solidFill>
              </a:rPr>
              <a:t>, 24 </a:t>
            </a:r>
            <a:r>
              <a:rPr lang="hu-HU" sz="3400" dirty="0" err="1">
                <a:solidFill>
                  <a:schemeClr val="tx1">
                    <a:lumMod val="95000"/>
                    <a:lumOff val="5000"/>
                  </a:schemeClr>
                </a:solidFill>
              </a:rPr>
              <a:t>pt</a:t>
            </a:r>
            <a:endParaRPr lang="hu-HU" sz="3400" dirty="0">
              <a:solidFill>
                <a:schemeClr val="tx1">
                  <a:lumMod val="95000"/>
                  <a:lumOff val="5000"/>
                </a:schemeClr>
              </a:solidFill>
            </a:endParaRPr>
          </a:p>
          <a:p>
            <a:endParaRPr lang="hu-HU" sz="3400" dirty="0">
              <a:solidFill>
                <a:schemeClr val="tx1">
                  <a:lumMod val="95000"/>
                  <a:lumOff val="5000"/>
                </a:schemeClr>
              </a:solidFill>
            </a:endParaRPr>
          </a:p>
        </p:txBody>
      </p:sp>
    </p:spTree>
    <p:extLst>
      <p:ext uri="{BB962C8B-B14F-4D97-AF65-F5344CB8AC3E}">
        <p14:creationId xmlns:p14="http://schemas.microsoft.com/office/powerpoint/2010/main" val="10161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11238" y="6169661"/>
            <a:ext cx="10881360" cy="1906905"/>
          </a:xfrm>
          <a:prstGeom prst="rect">
            <a:avLst/>
          </a:prstGeom>
        </p:spPr>
        <p:txBody>
          <a:bodyPr lIns="128016" tIns="64008" rIns="128016" bIns="64008" anchor="t"/>
          <a:lstStyle>
            <a:lvl1pPr algn="l">
              <a:defRPr sz="5600" b="1" cap="all"/>
            </a:lvl1pPr>
          </a:lstStyle>
          <a:p>
            <a:r>
              <a:rPr lang="hu-HU"/>
              <a:t>Mintacím szerkesztése</a:t>
            </a:r>
          </a:p>
        </p:txBody>
      </p:sp>
      <p:sp>
        <p:nvSpPr>
          <p:cNvPr id="3" name="Szöveg helye 2"/>
          <p:cNvSpPr>
            <a:spLocks noGrp="1"/>
          </p:cNvSpPr>
          <p:nvPr>
            <p:ph type="body" idx="1"/>
          </p:nvPr>
        </p:nvSpPr>
        <p:spPr>
          <a:xfrm>
            <a:off x="1011238" y="4069399"/>
            <a:ext cx="10881360" cy="2100262"/>
          </a:xfrm>
          <a:prstGeom prst="rect">
            <a:avLst/>
          </a:prstGeom>
        </p:spPr>
        <p:txBody>
          <a:bodyPr lIns="128016" tIns="64008" rIns="128016" bIns="64008"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418183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p>
            <a:r>
              <a:rPr lang="hu-HU"/>
              <a:t>Mintacím szerkesztése</a:t>
            </a:r>
          </a:p>
        </p:txBody>
      </p:sp>
      <p:sp>
        <p:nvSpPr>
          <p:cNvPr id="3" name="Tartalom helye 2"/>
          <p:cNvSpPr>
            <a:spLocks noGrp="1"/>
          </p:cNvSpPr>
          <p:nvPr>
            <p:ph sz="half" idx="1"/>
          </p:nvPr>
        </p:nvSpPr>
        <p:spPr>
          <a:xfrm>
            <a:off x="640080" y="2240281"/>
            <a:ext cx="5654040" cy="6336348"/>
          </a:xfrm>
          <a:prstGeom prst="rect">
            <a:avLst/>
          </a:prstGeom>
        </p:spPr>
        <p:txBody>
          <a:bodyPr lIns="128016" tIns="64008" rIns="128016" bIns="64008"/>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507480" y="2240281"/>
            <a:ext cx="5654040" cy="6336348"/>
          </a:xfrm>
          <a:prstGeom prst="rect">
            <a:avLst/>
          </a:prstGeom>
        </p:spPr>
        <p:txBody>
          <a:bodyPr lIns="128016" tIns="64008" rIns="128016" bIns="64008"/>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6" name="Élőláb helye 5"/>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7" name="Dia számának helye 6"/>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2503146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lvl1pPr>
              <a:defRPr/>
            </a:lvl1pPr>
          </a:lstStyle>
          <a:p>
            <a:r>
              <a:rPr lang="hu-HU"/>
              <a:t>Mintacím szerkesztése</a:t>
            </a:r>
          </a:p>
        </p:txBody>
      </p:sp>
      <p:sp>
        <p:nvSpPr>
          <p:cNvPr id="3" name="Szöveg helye 2"/>
          <p:cNvSpPr>
            <a:spLocks noGrp="1"/>
          </p:cNvSpPr>
          <p:nvPr>
            <p:ph type="body" idx="1"/>
          </p:nvPr>
        </p:nvSpPr>
        <p:spPr>
          <a:xfrm>
            <a:off x="640080" y="2149158"/>
            <a:ext cx="5656263" cy="895667"/>
          </a:xfrm>
          <a:prstGeom prst="rect">
            <a:avLst/>
          </a:prstGeom>
        </p:spPr>
        <p:txBody>
          <a:bodyPr lIns="128016" tIns="64008" rIns="128016" bIns="64008"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hu-HU"/>
              <a:t>Mintaszöveg szerkesztése</a:t>
            </a:r>
          </a:p>
        </p:txBody>
      </p:sp>
      <p:sp>
        <p:nvSpPr>
          <p:cNvPr id="4" name="Tartalom helye 3"/>
          <p:cNvSpPr>
            <a:spLocks noGrp="1"/>
          </p:cNvSpPr>
          <p:nvPr>
            <p:ph sz="half" idx="2"/>
          </p:nvPr>
        </p:nvSpPr>
        <p:spPr>
          <a:xfrm>
            <a:off x="640080" y="3044825"/>
            <a:ext cx="5656263" cy="5531803"/>
          </a:xfrm>
          <a:prstGeom prst="rect">
            <a:avLst/>
          </a:prstGeom>
        </p:spPr>
        <p:txBody>
          <a:bodyPr lIns="128016" tIns="64008" rIns="128016" bIns="64008"/>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503036" y="2149158"/>
            <a:ext cx="5658485" cy="895667"/>
          </a:xfrm>
          <a:prstGeom prst="rect">
            <a:avLst/>
          </a:prstGeom>
        </p:spPr>
        <p:txBody>
          <a:bodyPr lIns="128016" tIns="64008" rIns="128016" bIns="64008"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hu-HU"/>
              <a:t>Mintaszöveg szerkesztése</a:t>
            </a:r>
          </a:p>
        </p:txBody>
      </p:sp>
      <p:sp>
        <p:nvSpPr>
          <p:cNvPr id="6" name="Tartalom helye 5"/>
          <p:cNvSpPr>
            <a:spLocks noGrp="1"/>
          </p:cNvSpPr>
          <p:nvPr>
            <p:ph sz="quarter" idx="4"/>
          </p:nvPr>
        </p:nvSpPr>
        <p:spPr>
          <a:xfrm>
            <a:off x="6503036" y="3044825"/>
            <a:ext cx="5658485" cy="5531803"/>
          </a:xfrm>
          <a:prstGeom prst="rect">
            <a:avLst/>
          </a:prstGeom>
        </p:spPr>
        <p:txBody>
          <a:bodyPr lIns="128016" tIns="64008" rIns="128016" bIns="64008"/>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8" name="Élőláb helye 7"/>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9" name="Dia számának helye 8"/>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364569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p>
            <a:r>
              <a:rPr lang="hu-HU"/>
              <a:t>Mintacím szerkesztése</a:t>
            </a:r>
          </a:p>
        </p:txBody>
      </p:sp>
      <p:sp>
        <p:nvSpPr>
          <p:cNvPr id="3" name="Dátum helye 2"/>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4" name="Élőláb helye 3"/>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5" name="Dia számának helye 4"/>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224261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AB3E243-DBA1-4E3E-9A3D-C038F00D36EB}" type="datetime1">
              <a:rPr lang="hu-HU" smtClean="0"/>
              <a:pPr/>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38760335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3" name="Élőláb helye 2"/>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4" name="Dia számának helye 3"/>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19677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40081" y="382270"/>
            <a:ext cx="4211638" cy="1626870"/>
          </a:xfrm>
          <a:prstGeom prst="rect">
            <a:avLst/>
          </a:prstGeom>
        </p:spPr>
        <p:txBody>
          <a:bodyPr lIns="128016" tIns="64008" rIns="128016" bIns="64008" anchor="b"/>
          <a:lstStyle>
            <a:lvl1pPr algn="l">
              <a:defRPr sz="2800" b="1"/>
            </a:lvl1pPr>
          </a:lstStyle>
          <a:p>
            <a:r>
              <a:rPr lang="hu-HU"/>
              <a:t>Mintacím szerkesztése</a:t>
            </a:r>
          </a:p>
        </p:txBody>
      </p:sp>
      <p:sp>
        <p:nvSpPr>
          <p:cNvPr id="3" name="Tartalom helye 2"/>
          <p:cNvSpPr>
            <a:spLocks noGrp="1"/>
          </p:cNvSpPr>
          <p:nvPr>
            <p:ph idx="1"/>
          </p:nvPr>
        </p:nvSpPr>
        <p:spPr>
          <a:xfrm>
            <a:off x="5005070" y="382271"/>
            <a:ext cx="7156450" cy="8194358"/>
          </a:xfrm>
          <a:prstGeom prst="rect">
            <a:avLst/>
          </a:prstGeom>
        </p:spPr>
        <p:txBody>
          <a:bodyPr lIns="128016" tIns="64008" rIns="128016" bIns="64008"/>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40081" y="2009141"/>
            <a:ext cx="4211638" cy="6567488"/>
          </a:xfrm>
          <a:prstGeom prst="rect">
            <a:avLst/>
          </a:prstGeom>
        </p:spPr>
        <p:txBody>
          <a:bodyPr lIns="128016" tIns="64008" rIns="128016" bIns="64008"/>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hu-HU"/>
              <a:t>Mintaszöveg szerkesztése</a:t>
            </a:r>
          </a:p>
        </p:txBody>
      </p:sp>
      <p:sp>
        <p:nvSpPr>
          <p:cNvPr id="5" name="Dátum helye 4"/>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6" name="Élőláb helye 5"/>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7" name="Dia számának helye 6"/>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3137919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509203" y="6720840"/>
            <a:ext cx="7680960" cy="793433"/>
          </a:xfrm>
          <a:prstGeom prst="rect">
            <a:avLst/>
          </a:prstGeom>
        </p:spPr>
        <p:txBody>
          <a:bodyPr lIns="128016" tIns="64008" rIns="128016" bIns="64008" anchor="b"/>
          <a:lstStyle>
            <a:lvl1pPr algn="l">
              <a:defRPr sz="2800" b="1"/>
            </a:lvl1pPr>
          </a:lstStyle>
          <a:p>
            <a:r>
              <a:rPr lang="hu-HU"/>
              <a:t>Mintacím szerkesztése</a:t>
            </a:r>
          </a:p>
        </p:txBody>
      </p:sp>
      <p:sp>
        <p:nvSpPr>
          <p:cNvPr id="3" name="Kép helye 2"/>
          <p:cNvSpPr>
            <a:spLocks noGrp="1"/>
          </p:cNvSpPr>
          <p:nvPr>
            <p:ph type="pic" idx="1"/>
          </p:nvPr>
        </p:nvSpPr>
        <p:spPr>
          <a:xfrm>
            <a:off x="2509203" y="857885"/>
            <a:ext cx="7680960" cy="5760720"/>
          </a:xfrm>
          <a:prstGeom prst="rect">
            <a:avLst/>
          </a:prstGeom>
        </p:spPr>
        <p:txBody>
          <a:bodyPr lIns="128016" tIns="64008" rIns="128016" bIns="64008"/>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hu-HU"/>
          </a:p>
        </p:txBody>
      </p:sp>
      <p:sp>
        <p:nvSpPr>
          <p:cNvPr id="4" name="Szöveg helye 3"/>
          <p:cNvSpPr>
            <a:spLocks noGrp="1"/>
          </p:cNvSpPr>
          <p:nvPr>
            <p:ph type="body" sz="half" idx="2"/>
          </p:nvPr>
        </p:nvSpPr>
        <p:spPr>
          <a:xfrm>
            <a:off x="2509203" y="7514273"/>
            <a:ext cx="7680960" cy="1126807"/>
          </a:xfrm>
          <a:prstGeom prst="rect">
            <a:avLst/>
          </a:prstGeom>
        </p:spPr>
        <p:txBody>
          <a:bodyPr lIns="128016" tIns="64008" rIns="128016" bIns="64008"/>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hu-HU"/>
              <a:t>Mintaszöveg szerkesztése</a:t>
            </a:r>
          </a:p>
        </p:txBody>
      </p:sp>
      <p:sp>
        <p:nvSpPr>
          <p:cNvPr id="5" name="Dátum helye 4"/>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6" name="Élőláb helye 5"/>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7" name="Dia számának helye 6"/>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2877179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p>
            <a:r>
              <a:rPr lang="hu-HU"/>
              <a:t>Mintacím szerkesztése</a:t>
            </a:r>
          </a:p>
        </p:txBody>
      </p:sp>
      <p:sp>
        <p:nvSpPr>
          <p:cNvPr id="3" name="Függőleges szöveg helye 2"/>
          <p:cNvSpPr>
            <a:spLocks noGrp="1"/>
          </p:cNvSpPr>
          <p:nvPr>
            <p:ph type="body" orient="vert" idx="1"/>
          </p:nvPr>
        </p:nvSpPr>
        <p:spPr>
          <a:xfrm>
            <a:off x="640080" y="2240281"/>
            <a:ext cx="11521440" cy="6336348"/>
          </a:xfrm>
          <a:prstGeom prst="rect">
            <a:avLst/>
          </a:prstGeom>
        </p:spPr>
        <p:txBody>
          <a:bodyPr vert="eaVert" lIns="128016" tIns="64008" rIns="128016" bIns="64008"/>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562081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81160" y="384494"/>
            <a:ext cx="2880360" cy="8192135"/>
          </a:xfrm>
          <a:prstGeom prst="rect">
            <a:avLst/>
          </a:prstGeom>
        </p:spPr>
        <p:txBody>
          <a:bodyPr vert="eaVert" lIns="128016" tIns="64008" rIns="128016" bIns="64008"/>
          <a:lstStyle/>
          <a:p>
            <a:r>
              <a:rPr lang="hu-HU"/>
              <a:t>Mintacím szerkesztése</a:t>
            </a:r>
          </a:p>
        </p:txBody>
      </p:sp>
      <p:sp>
        <p:nvSpPr>
          <p:cNvPr id="3" name="Függőleges szöveg helye 2"/>
          <p:cNvSpPr>
            <a:spLocks noGrp="1"/>
          </p:cNvSpPr>
          <p:nvPr>
            <p:ph type="body" orient="vert" idx="1"/>
          </p:nvPr>
        </p:nvSpPr>
        <p:spPr>
          <a:xfrm>
            <a:off x="640080" y="384494"/>
            <a:ext cx="8427720" cy="8192135"/>
          </a:xfrm>
          <a:prstGeom prst="rect">
            <a:avLst/>
          </a:prstGeom>
        </p:spPr>
        <p:txBody>
          <a:bodyPr vert="eaVert" lIns="128016" tIns="64008" rIns="128016" bIns="64008"/>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3893799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756000"/>
            <a:ext cx="4800600" cy="3253740"/>
          </a:xfrm>
          <a:prstGeom prst="rect">
            <a:avLst/>
          </a:prstGeom>
        </p:spPr>
      </p:pic>
      <p:cxnSp>
        <p:nvCxnSpPr>
          <p:cNvPr id="7" name="Egyenes összekötő 6"/>
          <p:cNvCxnSpPr/>
          <p:nvPr userDrawn="1"/>
        </p:nvCxnSpPr>
        <p:spPr>
          <a:xfrm>
            <a:off x="504000" y="42840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userDrawn="1"/>
        </p:nvCxnSpPr>
        <p:spPr>
          <a:xfrm>
            <a:off x="504000" y="86184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ctrTitle"/>
          </p:nvPr>
        </p:nvSpPr>
        <p:spPr>
          <a:xfrm>
            <a:off x="1600200" y="3024000"/>
            <a:ext cx="9601200" cy="3342640"/>
          </a:xfrm>
        </p:spPr>
        <p:txBody>
          <a:bodyPr anchor="b"/>
          <a:lstStyle>
            <a:lvl1pPr algn="ctr">
              <a:defRPr sz="6400"/>
            </a:lvl1pPr>
          </a:lstStyle>
          <a:p>
            <a:r>
              <a:rPr lang="hu-HU" smtClean="0"/>
              <a:t>Mintacím szerkesztése</a:t>
            </a:r>
            <a:endParaRPr lang="hu-HU"/>
          </a:p>
        </p:txBody>
      </p:sp>
      <p:sp>
        <p:nvSpPr>
          <p:cNvPr id="3" name="Alcím 2"/>
          <p:cNvSpPr>
            <a:spLocks noGrp="1"/>
          </p:cNvSpPr>
          <p:nvPr>
            <p:ph type="subTitle" idx="1"/>
          </p:nvPr>
        </p:nvSpPr>
        <p:spPr>
          <a:xfrm>
            <a:off x="1600200" y="6501600"/>
            <a:ext cx="9601200" cy="2318067"/>
          </a:xfrm>
        </p:spPr>
        <p:txBody>
          <a:bodyPr/>
          <a:lstStyle>
            <a:lvl1pPr marL="0" indent="0" algn="ctr">
              <a:buNone/>
              <a:defRPr sz="2500"/>
            </a:lvl1pPr>
            <a:lvl2pPr marL="473360" indent="0" algn="ctr">
              <a:buNone/>
              <a:defRPr sz="2100"/>
            </a:lvl2pPr>
            <a:lvl3pPr marL="946638" indent="0" algn="ctr">
              <a:buNone/>
              <a:defRPr sz="2000"/>
            </a:lvl3pPr>
            <a:lvl4pPr marL="1419965" indent="0" algn="ctr">
              <a:buNone/>
              <a:defRPr sz="1500"/>
            </a:lvl4pPr>
            <a:lvl5pPr marL="1893277" indent="0" algn="ctr">
              <a:buNone/>
              <a:defRPr sz="1500"/>
            </a:lvl5pPr>
            <a:lvl6pPr marL="2366608" indent="0" algn="ctr">
              <a:buNone/>
              <a:defRPr sz="1500"/>
            </a:lvl6pPr>
            <a:lvl7pPr marL="2839934" indent="0" algn="ctr">
              <a:buNone/>
              <a:defRPr sz="1500"/>
            </a:lvl7pPr>
            <a:lvl8pPr marL="3313250" indent="0" algn="ctr">
              <a:buNone/>
              <a:defRPr sz="1500"/>
            </a:lvl8pPr>
            <a:lvl9pPr marL="3786580" indent="0" algn="ctr">
              <a:buNone/>
              <a:defRPr sz="15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34FD0889-5553-40CD-BA98-8DC6BC263578}" type="datetime1">
              <a:rPr lang="hu-HU" smtClean="0"/>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545635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7CC6823-F959-43EF-96D9-FB8AF162C43B}" type="datetime1">
              <a:rPr lang="hu-HU" smtClean="0"/>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39623771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779" y="2016002"/>
            <a:ext cx="3000375" cy="2033588"/>
          </a:xfrm>
          <a:prstGeom prst="rect">
            <a:avLst/>
          </a:prstGeom>
        </p:spPr>
      </p:pic>
      <p:cxnSp>
        <p:nvCxnSpPr>
          <p:cNvPr id="9" name="Egyenes összekötő 8"/>
          <p:cNvCxnSpPr/>
          <p:nvPr userDrawn="1"/>
        </p:nvCxnSpPr>
        <p:spPr>
          <a:xfrm>
            <a:off x="504000" y="42840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userDrawn="1"/>
        </p:nvCxnSpPr>
        <p:spPr>
          <a:xfrm>
            <a:off x="504000" y="86184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873443" y="2393635"/>
            <a:ext cx="11041380" cy="3993832"/>
          </a:xfrm>
        </p:spPr>
        <p:txBody>
          <a:bodyPr anchor="b"/>
          <a:lstStyle>
            <a:lvl1pPr>
              <a:defRPr sz="6400"/>
            </a:lvl1pPr>
          </a:lstStyle>
          <a:p>
            <a:r>
              <a:rPr lang="hu-HU" smtClean="0"/>
              <a:t>Mintacím szerkesztése</a:t>
            </a:r>
            <a:endParaRPr lang="hu-HU"/>
          </a:p>
        </p:txBody>
      </p:sp>
      <p:sp>
        <p:nvSpPr>
          <p:cNvPr id="3" name="Szöveg helye 2"/>
          <p:cNvSpPr>
            <a:spLocks noGrp="1"/>
          </p:cNvSpPr>
          <p:nvPr>
            <p:ph type="body" idx="1"/>
          </p:nvPr>
        </p:nvSpPr>
        <p:spPr>
          <a:xfrm>
            <a:off x="873443" y="6425250"/>
            <a:ext cx="11041380" cy="2100262"/>
          </a:xfrm>
        </p:spPr>
        <p:txBody>
          <a:bodyPr/>
          <a:lstStyle>
            <a:lvl1pPr marL="0" indent="0">
              <a:buNone/>
              <a:defRPr sz="2500">
                <a:solidFill>
                  <a:schemeClr val="tx1">
                    <a:tint val="75000"/>
                  </a:schemeClr>
                </a:solidFill>
              </a:defRPr>
            </a:lvl1pPr>
            <a:lvl2pPr marL="473360" indent="0">
              <a:buNone/>
              <a:defRPr sz="2100">
                <a:solidFill>
                  <a:schemeClr val="tx1">
                    <a:tint val="75000"/>
                  </a:schemeClr>
                </a:solidFill>
              </a:defRPr>
            </a:lvl2pPr>
            <a:lvl3pPr marL="946638" indent="0">
              <a:buNone/>
              <a:defRPr sz="2000">
                <a:solidFill>
                  <a:schemeClr val="tx1">
                    <a:tint val="75000"/>
                  </a:schemeClr>
                </a:solidFill>
              </a:defRPr>
            </a:lvl3pPr>
            <a:lvl4pPr marL="1419965" indent="0">
              <a:buNone/>
              <a:defRPr sz="1500">
                <a:solidFill>
                  <a:schemeClr val="tx1">
                    <a:tint val="75000"/>
                  </a:schemeClr>
                </a:solidFill>
              </a:defRPr>
            </a:lvl4pPr>
            <a:lvl5pPr marL="1893277" indent="0">
              <a:buNone/>
              <a:defRPr sz="1500">
                <a:solidFill>
                  <a:schemeClr val="tx1">
                    <a:tint val="75000"/>
                  </a:schemeClr>
                </a:solidFill>
              </a:defRPr>
            </a:lvl5pPr>
            <a:lvl6pPr marL="2366608" indent="0">
              <a:buNone/>
              <a:defRPr sz="1500">
                <a:solidFill>
                  <a:schemeClr val="tx1">
                    <a:tint val="75000"/>
                  </a:schemeClr>
                </a:solidFill>
              </a:defRPr>
            </a:lvl6pPr>
            <a:lvl7pPr marL="2839934" indent="0">
              <a:buNone/>
              <a:defRPr sz="1500">
                <a:solidFill>
                  <a:schemeClr val="tx1">
                    <a:tint val="75000"/>
                  </a:schemeClr>
                </a:solidFill>
              </a:defRPr>
            </a:lvl7pPr>
            <a:lvl8pPr marL="3313250" indent="0">
              <a:buNone/>
              <a:defRPr sz="1500">
                <a:solidFill>
                  <a:schemeClr val="tx1">
                    <a:tint val="75000"/>
                  </a:schemeClr>
                </a:solidFill>
              </a:defRPr>
            </a:lvl8pPr>
            <a:lvl9pPr marL="3786580" indent="0">
              <a:buNone/>
              <a:defRPr sz="15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83EC00A-F71E-4546-A8BE-6F024B0C58BB}" type="datetime1">
              <a:rPr lang="hu-HU" smtClean="0"/>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7202722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801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4808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4A69D81-ECD4-4652-9177-5182FD2CCF5F}" type="datetime1">
              <a:rPr lang="hu-HU" smtClean="0"/>
              <a:t>2017. 06. 28.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2785759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81777" y="511177"/>
            <a:ext cx="11041380" cy="1855788"/>
          </a:xfrm>
        </p:spPr>
        <p:txBody>
          <a:bodyPr/>
          <a:lstStyle/>
          <a:p>
            <a:r>
              <a:rPr lang="hu-HU" smtClean="0"/>
              <a:t>Mintacím szerkesztése</a:t>
            </a:r>
            <a:endParaRPr lang="hu-HU"/>
          </a:p>
        </p:txBody>
      </p:sp>
      <p:sp>
        <p:nvSpPr>
          <p:cNvPr id="3" name="Szöveg helye 2"/>
          <p:cNvSpPr>
            <a:spLocks noGrp="1"/>
          </p:cNvSpPr>
          <p:nvPr>
            <p:ph type="body" idx="1"/>
          </p:nvPr>
        </p:nvSpPr>
        <p:spPr>
          <a:xfrm>
            <a:off x="881779" y="2353628"/>
            <a:ext cx="5415676" cy="1153477"/>
          </a:xfrm>
        </p:spPr>
        <p:txBody>
          <a:bodyPr anchor="b"/>
          <a:lstStyle>
            <a:lvl1pPr marL="0" indent="0">
              <a:buNone/>
              <a:defRPr sz="2500" b="1"/>
            </a:lvl1pPr>
            <a:lvl2pPr marL="473360" indent="0">
              <a:buNone/>
              <a:defRPr sz="2100" b="1"/>
            </a:lvl2pPr>
            <a:lvl3pPr marL="946638" indent="0">
              <a:buNone/>
              <a:defRPr sz="2000" b="1"/>
            </a:lvl3pPr>
            <a:lvl4pPr marL="1419965" indent="0">
              <a:buNone/>
              <a:defRPr sz="1500" b="1"/>
            </a:lvl4pPr>
            <a:lvl5pPr marL="1893277" indent="0">
              <a:buNone/>
              <a:defRPr sz="1500" b="1"/>
            </a:lvl5pPr>
            <a:lvl6pPr marL="2366608" indent="0">
              <a:buNone/>
              <a:defRPr sz="1500" b="1"/>
            </a:lvl6pPr>
            <a:lvl7pPr marL="2839934" indent="0">
              <a:buNone/>
              <a:defRPr sz="1500" b="1"/>
            </a:lvl7pPr>
            <a:lvl8pPr marL="3313250" indent="0">
              <a:buNone/>
              <a:defRPr sz="1500" b="1"/>
            </a:lvl8pPr>
            <a:lvl9pPr marL="3786580" indent="0">
              <a:buNone/>
              <a:defRPr sz="1500" b="1"/>
            </a:lvl9pPr>
          </a:lstStyle>
          <a:p>
            <a:pPr lvl="0"/>
            <a:r>
              <a:rPr lang="hu-HU" smtClean="0"/>
              <a:t>Mintaszöveg szerkesztése</a:t>
            </a:r>
          </a:p>
        </p:txBody>
      </p:sp>
      <p:sp>
        <p:nvSpPr>
          <p:cNvPr id="4" name="Tartalom helye 3"/>
          <p:cNvSpPr>
            <a:spLocks noGrp="1"/>
          </p:cNvSpPr>
          <p:nvPr>
            <p:ph sz="half" idx="2"/>
          </p:nvPr>
        </p:nvSpPr>
        <p:spPr>
          <a:xfrm>
            <a:off x="881779" y="3507105"/>
            <a:ext cx="5415676"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480975" y="2353628"/>
            <a:ext cx="5442347" cy="1153477"/>
          </a:xfrm>
        </p:spPr>
        <p:txBody>
          <a:bodyPr anchor="b"/>
          <a:lstStyle>
            <a:lvl1pPr marL="0" indent="0">
              <a:buNone/>
              <a:defRPr sz="2500" b="1"/>
            </a:lvl1pPr>
            <a:lvl2pPr marL="473360" indent="0">
              <a:buNone/>
              <a:defRPr sz="2100" b="1"/>
            </a:lvl2pPr>
            <a:lvl3pPr marL="946638" indent="0">
              <a:buNone/>
              <a:defRPr sz="2000" b="1"/>
            </a:lvl3pPr>
            <a:lvl4pPr marL="1419965" indent="0">
              <a:buNone/>
              <a:defRPr sz="1500" b="1"/>
            </a:lvl4pPr>
            <a:lvl5pPr marL="1893277" indent="0">
              <a:buNone/>
              <a:defRPr sz="1500" b="1"/>
            </a:lvl5pPr>
            <a:lvl6pPr marL="2366608" indent="0">
              <a:buNone/>
              <a:defRPr sz="1500" b="1"/>
            </a:lvl6pPr>
            <a:lvl7pPr marL="2839934" indent="0">
              <a:buNone/>
              <a:defRPr sz="1500" b="1"/>
            </a:lvl7pPr>
            <a:lvl8pPr marL="3313250" indent="0">
              <a:buNone/>
              <a:defRPr sz="1500" b="1"/>
            </a:lvl8pPr>
            <a:lvl9pPr marL="3786580" indent="0">
              <a:buNone/>
              <a:defRPr sz="1500" b="1"/>
            </a:lvl9pPr>
          </a:lstStyle>
          <a:p>
            <a:pPr lvl="0"/>
            <a:r>
              <a:rPr lang="hu-HU" smtClean="0"/>
              <a:t>Mintaszöveg szerkesztése</a:t>
            </a:r>
          </a:p>
        </p:txBody>
      </p:sp>
      <p:sp>
        <p:nvSpPr>
          <p:cNvPr id="6" name="Tartalom helye 5"/>
          <p:cNvSpPr>
            <a:spLocks noGrp="1"/>
          </p:cNvSpPr>
          <p:nvPr>
            <p:ph sz="quarter" idx="4"/>
          </p:nvPr>
        </p:nvSpPr>
        <p:spPr>
          <a:xfrm>
            <a:off x="6480975" y="3507105"/>
            <a:ext cx="5442347"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D0C59CA-0786-4929-930C-23F08AED5DED}" type="datetime1">
              <a:rPr lang="hu-HU" smtClean="0"/>
              <a:t>2017. 06. 28.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03075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615" y="2016002"/>
            <a:ext cx="3000375" cy="2033588"/>
          </a:xfrm>
          <a:prstGeom prst="rect">
            <a:avLst/>
          </a:prstGeom>
        </p:spPr>
      </p:pic>
      <p:cxnSp>
        <p:nvCxnSpPr>
          <p:cNvPr id="9" name="Egyenes összekötő 8"/>
          <p:cNvCxnSpPr/>
          <p:nvPr userDrawn="1"/>
        </p:nvCxnSpPr>
        <p:spPr>
          <a:xfrm>
            <a:off x="504000" y="42840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userDrawn="1"/>
        </p:nvCxnSpPr>
        <p:spPr>
          <a:xfrm>
            <a:off x="504000" y="86184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873443" y="2393635"/>
            <a:ext cx="11041380" cy="3993832"/>
          </a:xfrm>
        </p:spPr>
        <p:txBody>
          <a:bodyPr anchor="b"/>
          <a:lstStyle>
            <a:lvl1pPr>
              <a:defRPr sz="6300"/>
            </a:lvl1pPr>
          </a:lstStyle>
          <a:p>
            <a:r>
              <a:rPr lang="hu-HU" smtClean="0"/>
              <a:t>Mintacím szerkesztése</a:t>
            </a:r>
            <a:endParaRPr lang="hu-HU"/>
          </a:p>
        </p:txBody>
      </p:sp>
      <p:sp>
        <p:nvSpPr>
          <p:cNvPr id="3" name="Szöveg helye 2"/>
          <p:cNvSpPr>
            <a:spLocks noGrp="1"/>
          </p:cNvSpPr>
          <p:nvPr>
            <p:ph type="body" idx="1"/>
          </p:nvPr>
        </p:nvSpPr>
        <p:spPr>
          <a:xfrm>
            <a:off x="873443" y="6425250"/>
            <a:ext cx="11041380" cy="2100262"/>
          </a:xfrm>
        </p:spPr>
        <p:txBody>
          <a:bodyPr/>
          <a:lstStyle>
            <a:lvl1pPr marL="0" indent="0">
              <a:buNone/>
              <a:defRPr sz="2500">
                <a:solidFill>
                  <a:schemeClr val="tx1">
                    <a:tint val="75000"/>
                  </a:schemeClr>
                </a:solidFill>
              </a:defRPr>
            </a:lvl1pPr>
            <a:lvl2pPr marL="480003" indent="0">
              <a:buNone/>
              <a:defRPr sz="2100">
                <a:solidFill>
                  <a:schemeClr val="tx1">
                    <a:tint val="75000"/>
                  </a:schemeClr>
                </a:solidFill>
              </a:defRPr>
            </a:lvl2pPr>
            <a:lvl3pPr marL="960005" indent="0">
              <a:buNone/>
              <a:defRPr sz="2000">
                <a:solidFill>
                  <a:schemeClr val="tx1">
                    <a:tint val="75000"/>
                  </a:schemeClr>
                </a:solidFill>
              </a:defRPr>
            </a:lvl3pPr>
            <a:lvl4pPr marL="1440008" indent="0">
              <a:buNone/>
              <a:defRPr sz="1700">
                <a:solidFill>
                  <a:schemeClr val="tx1">
                    <a:tint val="75000"/>
                  </a:schemeClr>
                </a:solidFill>
              </a:defRPr>
            </a:lvl4pPr>
            <a:lvl5pPr marL="1920009" indent="0">
              <a:buNone/>
              <a:defRPr sz="1700">
                <a:solidFill>
                  <a:schemeClr val="tx1">
                    <a:tint val="75000"/>
                  </a:schemeClr>
                </a:solidFill>
              </a:defRPr>
            </a:lvl5pPr>
            <a:lvl6pPr marL="2400012" indent="0">
              <a:buNone/>
              <a:defRPr sz="1700">
                <a:solidFill>
                  <a:schemeClr val="tx1">
                    <a:tint val="75000"/>
                  </a:schemeClr>
                </a:solidFill>
              </a:defRPr>
            </a:lvl6pPr>
            <a:lvl7pPr marL="2880014" indent="0">
              <a:buNone/>
              <a:defRPr sz="1700">
                <a:solidFill>
                  <a:schemeClr val="tx1">
                    <a:tint val="75000"/>
                  </a:schemeClr>
                </a:solidFill>
              </a:defRPr>
            </a:lvl7pPr>
            <a:lvl8pPr marL="3360017" indent="0">
              <a:buNone/>
              <a:defRPr sz="1700">
                <a:solidFill>
                  <a:schemeClr val="tx1">
                    <a:tint val="75000"/>
                  </a:schemeClr>
                </a:solidFill>
              </a:defRPr>
            </a:lvl8pPr>
            <a:lvl9pPr marL="3840019" indent="0">
              <a:buNone/>
              <a:defRPr sz="17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3278432-CE6C-4BC2-8EB3-F4178A51AA58}" type="datetime1">
              <a:rPr lang="hu-HU" smtClean="0"/>
              <a:pPr/>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22366231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EF20F5F-4013-44AC-9B0C-F4A2876C973D}" type="datetime1">
              <a:rPr lang="hu-HU" smtClean="0"/>
              <a:t>2017. 06. 28.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3011633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24744D5-1221-47CF-B524-A0603810DFDB}" type="datetime1">
              <a:rPr lang="hu-HU" smtClean="0"/>
              <a:t>2017. 06. 28.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41876029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81780" y="640080"/>
            <a:ext cx="4128849" cy="2240280"/>
          </a:xfrm>
        </p:spPr>
        <p:txBody>
          <a:bodyPr anchor="b"/>
          <a:lstStyle>
            <a:lvl1pPr>
              <a:defRPr sz="3400"/>
            </a:lvl1pPr>
          </a:lstStyle>
          <a:p>
            <a:r>
              <a:rPr lang="hu-HU" smtClean="0"/>
              <a:t>Mintacím szerkesztése</a:t>
            </a:r>
            <a:endParaRPr lang="hu-HU"/>
          </a:p>
        </p:txBody>
      </p:sp>
      <p:sp>
        <p:nvSpPr>
          <p:cNvPr id="3" name="Tartalom helye 2"/>
          <p:cNvSpPr>
            <a:spLocks noGrp="1"/>
          </p:cNvSpPr>
          <p:nvPr>
            <p:ph idx="1"/>
          </p:nvPr>
        </p:nvSpPr>
        <p:spPr>
          <a:xfrm>
            <a:off x="5442347" y="1382564"/>
            <a:ext cx="6480810" cy="6823075"/>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81780" y="2880360"/>
            <a:ext cx="4128849" cy="5336223"/>
          </a:xfrm>
        </p:spPr>
        <p:txBody>
          <a:bodyPr/>
          <a:lstStyle>
            <a:lvl1pPr marL="0" indent="0">
              <a:buNone/>
              <a:defRPr sz="1500"/>
            </a:lvl1pPr>
            <a:lvl2pPr marL="473360" indent="0">
              <a:buNone/>
              <a:defRPr sz="1500"/>
            </a:lvl2pPr>
            <a:lvl3pPr marL="946638" indent="0">
              <a:buNone/>
              <a:defRPr sz="1300"/>
            </a:lvl3pPr>
            <a:lvl4pPr marL="1419965" indent="0">
              <a:buNone/>
              <a:defRPr sz="1100"/>
            </a:lvl4pPr>
            <a:lvl5pPr marL="1893277" indent="0">
              <a:buNone/>
              <a:defRPr sz="1100"/>
            </a:lvl5pPr>
            <a:lvl6pPr marL="2366608" indent="0">
              <a:buNone/>
              <a:defRPr sz="1100"/>
            </a:lvl6pPr>
            <a:lvl7pPr marL="2839934" indent="0">
              <a:buNone/>
              <a:defRPr sz="1100"/>
            </a:lvl7pPr>
            <a:lvl8pPr marL="3313250" indent="0">
              <a:buNone/>
              <a:defRPr sz="1100"/>
            </a:lvl8pPr>
            <a:lvl9pPr marL="3786580" indent="0">
              <a:buNone/>
              <a:defRPr sz="1100"/>
            </a:lvl9pPr>
          </a:lstStyle>
          <a:p>
            <a:pPr lvl="0"/>
            <a:r>
              <a:rPr lang="hu-HU" smtClean="0"/>
              <a:t>Mintaszöveg szerkesztése</a:t>
            </a:r>
          </a:p>
        </p:txBody>
      </p:sp>
      <p:sp>
        <p:nvSpPr>
          <p:cNvPr id="5" name="Dátum helye 4"/>
          <p:cNvSpPr>
            <a:spLocks noGrp="1"/>
          </p:cNvSpPr>
          <p:nvPr>
            <p:ph type="dt" sz="half" idx="10"/>
          </p:nvPr>
        </p:nvSpPr>
        <p:spPr/>
        <p:txBody>
          <a:bodyPr/>
          <a:lstStyle/>
          <a:p>
            <a:fld id="{9811BEB3-7327-49F7-B720-7D5579C2DF0A}" type="datetime1">
              <a:rPr lang="hu-HU" smtClean="0"/>
              <a:t>2017. 06. 28.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3154434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81780" y="640080"/>
            <a:ext cx="4128849" cy="2240280"/>
          </a:xfrm>
        </p:spPr>
        <p:txBody>
          <a:bodyPr anchor="b"/>
          <a:lstStyle>
            <a:lvl1pPr>
              <a:defRPr sz="3400"/>
            </a:lvl1pPr>
          </a:lstStyle>
          <a:p>
            <a:r>
              <a:rPr lang="hu-HU" smtClean="0"/>
              <a:t>Mintacím szerkesztése</a:t>
            </a:r>
            <a:endParaRPr lang="hu-HU"/>
          </a:p>
        </p:txBody>
      </p:sp>
      <p:sp>
        <p:nvSpPr>
          <p:cNvPr id="3" name="Kép helye 2"/>
          <p:cNvSpPr>
            <a:spLocks noGrp="1"/>
          </p:cNvSpPr>
          <p:nvPr>
            <p:ph type="pic" idx="1"/>
          </p:nvPr>
        </p:nvSpPr>
        <p:spPr>
          <a:xfrm>
            <a:off x="5442347" y="1382564"/>
            <a:ext cx="6480810" cy="6823075"/>
          </a:xfrm>
        </p:spPr>
        <p:txBody>
          <a:bodyPr/>
          <a:lstStyle>
            <a:lvl1pPr marL="0" indent="0">
              <a:buNone/>
              <a:defRPr sz="3400"/>
            </a:lvl1pPr>
            <a:lvl2pPr marL="473360" indent="0">
              <a:buNone/>
              <a:defRPr sz="2900"/>
            </a:lvl2pPr>
            <a:lvl3pPr marL="946638" indent="0">
              <a:buNone/>
              <a:defRPr sz="2500"/>
            </a:lvl3pPr>
            <a:lvl4pPr marL="1419965" indent="0">
              <a:buNone/>
              <a:defRPr sz="2100"/>
            </a:lvl4pPr>
            <a:lvl5pPr marL="1893277" indent="0">
              <a:buNone/>
              <a:defRPr sz="2100"/>
            </a:lvl5pPr>
            <a:lvl6pPr marL="2366608" indent="0">
              <a:buNone/>
              <a:defRPr sz="2100"/>
            </a:lvl6pPr>
            <a:lvl7pPr marL="2839934" indent="0">
              <a:buNone/>
              <a:defRPr sz="2100"/>
            </a:lvl7pPr>
            <a:lvl8pPr marL="3313250" indent="0">
              <a:buNone/>
              <a:defRPr sz="2100"/>
            </a:lvl8pPr>
            <a:lvl9pPr marL="3786580" indent="0">
              <a:buNone/>
              <a:defRPr sz="2100"/>
            </a:lvl9pPr>
          </a:lstStyle>
          <a:p>
            <a:endParaRPr lang="hu-HU"/>
          </a:p>
        </p:txBody>
      </p:sp>
      <p:sp>
        <p:nvSpPr>
          <p:cNvPr id="4" name="Szöveg helye 3"/>
          <p:cNvSpPr>
            <a:spLocks noGrp="1"/>
          </p:cNvSpPr>
          <p:nvPr>
            <p:ph type="body" sz="half" idx="2"/>
          </p:nvPr>
        </p:nvSpPr>
        <p:spPr>
          <a:xfrm>
            <a:off x="881780" y="2880360"/>
            <a:ext cx="4128849" cy="5336223"/>
          </a:xfrm>
        </p:spPr>
        <p:txBody>
          <a:bodyPr/>
          <a:lstStyle>
            <a:lvl1pPr marL="0" indent="0">
              <a:buNone/>
              <a:defRPr sz="1500"/>
            </a:lvl1pPr>
            <a:lvl2pPr marL="473360" indent="0">
              <a:buNone/>
              <a:defRPr sz="1500"/>
            </a:lvl2pPr>
            <a:lvl3pPr marL="946638" indent="0">
              <a:buNone/>
              <a:defRPr sz="1300"/>
            </a:lvl3pPr>
            <a:lvl4pPr marL="1419965" indent="0">
              <a:buNone/>
              <a:defRPr sz="1100"/>
            </a:lvl4pPr>
            <a:lvl5pPr marL="1893277" indent="0">
              <a:buNone/>
              <a:defRPr sz="1100"/>
            </a:lvl5pPr>
            <a:lvl6pPr marL="2366608" indent="0">
              <a:buNone/>
              <a:defRPr sz="1100"/>
            </a:lvl6pPr>
            <a:lvl7pPr marL="2839934" indent="0">
              <a:buNone/>
              <a:defRPr sz="1100"/>
            </a:lvl7pPr>
            <a:lvl8pPr marL="3313250" indent="0">
              <a:buNone/>
              <a:defRPr sz="1100"/>
            </a:lvl8pPr>
            <a:lvl9pPr marL="3786580" indent="0">
              <a:buNone/>
              <a:defRPr sz="1100"/>
            </a:lvl9pPr>
          </a:lstStyle>
          <a:p>
            <a:pPr lvl="0"/>
            <a:r>
              <a:rPr lang="hu-HU" smtClean="0"/>
              <a:t>Mintaszöveg szerkesztése</a:t>
            </a:r>
          </a:p>
        </p:txBody>
      </p:sp>
      <p:sp>
        <p:nvSpPr>
          <p:cNvPr id="5" name="Dátum helye 4"/>
          <p:cNvSpPr>
            <a:spLocks noGrp="1"/>
          </p:cNvSpPr>
          <p:nvPr>
            <p:ph type="dt" sz="half" idx="10"/>
          </p:nvPr>
        </p:nvSpPr>
        <p:spPr/>
        <p:txBody>
          <a:bodyPr/>
          <a:lstStyle/>
          <a:p>
            <a:fld id="{290B8C7D-3832-4900-81F8-48F8EF88ED65}" type="datetime1">
              <a:rPr lang="hu-HU" smtClean="0"/>
              <a:t>2017. 06. 28.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812849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76E68B6-503F-4CEB-94C2-543ECD64E261}" type="datetime1">
              <a:rPr lang="hu-HU" smtClean="0"/>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769440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161310" y="511175"/>
            <a:ext cx="2760345" cy="813657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80275" y="511175"/>
            <a:ext cx="8121015" cy="813657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34A82B3-89E0-4318-BB85-DA7896F42220}" type="datetime1">
              <a:rPr lang="hu-HU" smtClean="0"/>
              <a:t>2017. 06. 28.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440019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9" name="Kép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756000"/>
            <a:ext cx="4800600" cy="3253740"/>
          </a:xfrm>
          <a:prstGeom prst="rect">
            <a:avLst/>
          </a:prstGeom>
        </p:spPr>
      </p:pic>
      <p:cxnSp>
        <p:nvCxnSpPr>
          <p:cNvPr id="7" name="Egyenes összekötő 6"/>
          <p:cNvCxnSpPr/>
          <p:nvPr userDrawn="1"/>
        </p:nvCxnSpPr>
        <p:spPr>
          <a:xfrm>
            <a:off x="504000" y="42840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userDrawn="1"/>
        </p:nvCxnSpPr>
        <p:spPr>
          <a:xfrm>
            <a:off x="504000" y="86184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ctrTitle"/>
          </p:nvPr>
        </p:nvSpPr>
        <p:spPr>
          <a:xfrm>
            <a:off x="1600200" y="3024000"/>
            <a:ext cx="9601200" cy="3342640"/>
          </a:xfrm>
        </p:spPr>
        <p:txBody>
          <a:bodyPr anchor="b"/>
          <a:lstStyle>
            <a:lvl1pPr algn="ctr">
              <a:defRPr sz="6400"/>
            </a:lvl1pPr>
          </a:lstStyle>
          <a:p>
            <a:r>
              <a:rPr lang="hu-HU" smtClean="0"/>
              <a:t>Mintacím szerkesztése</a:t>
            </a:r>
            <a:endParaRPr lang="hu-HU"/>
          </a:p>
        </p:txBody>
      </p:sp>
      <p:sp>
        <p:nvSpPr>
          <p:cNvPr id="3" name="Alcím 2"/>
          <p:cNvSpPr>
            <a:spLocks noGrp="1"/>
          </p:cNvSpPr>
          <p:nvPr>
            <p:ph type="subTitle" idx="1"/>
          </p:nvPr>
        </p:nvSpPr>
        <p:spPr>
          <a:xfrm>
            <a:off x="1600200" y="6501600"/>
            <a:ext cx="9601200" cy="2318067"/>
          </a:xfrm>
        </p:spPr>
        <p:txBody>
          <a:bodyPr/>
          <a:lstStyle>
            <a:lvl1pPr marL="0" indent="0" algn="ctr">
              <a:buNone/>
              <a:defRPr sz="2500"/>
            </a:lvl1pPr>
            <a:lvl2pPr marL="473360" indent="0" algn="ctr">
              <a:buNone/>
              <a:defRPr sz="2100"/>
            </a:lvl2pPr>
            <a:lvl3pPr marL="946638" indent="0" algn="ctr">
              <a:buNone/>
              <a:defRPr sz="2000"/>
            </a:lvl3pPr>
            <a:lvl4pPr marL="1419965" indent="0" algn="ctr">
              <a:buNone/>
              <a:defRPr sz="1500"/>
            </a:lvl4pPr>
            <a:lvl5pPr marL="1893277" indent="0" algn="ctr">
              <a:buNone/>
              <a:defRPr sz="1500"/>
            </a:lvl5pPr>
            <a:lvl6pPr marL="2366608" indent="0" algn="ctr">
              <a:buNone/>
              <a:defRPr sz="1500"/>
            </a:lvl6pPr>
            <a:lvl7pPr marL="2839934" indent="0" algn="ctr">
              <a:buNone/>
              <a:defRPr sz="1500"/>
            </a:lvl7pPr>
            <a:lvl8pPr marL="3313250" indent="0" algn="ctr">
              <a:buNone/>
              <a:defRPr sz="1500"/>
            </a:lvl8pPr>
            <a:lvl9pPr marL="3786580" indent="0" algn="ctr">
              <a:buNone/>
              <a:defRPr sz="15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F2B5B-9F60-4918-AF64-5C5E474E01FA}" type="datetime1">
              <a:rPr lang="hu-HU" smtClean="0">
                <a:solidFill>
                  <a:prstClr val="black">
                    <a:tint val="75000"/>
                  </a:prstClr>
                </a:solidFill>
              </a:rPr>
              <a:pPr/>
              <a:t>2017. 06. 28.</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8216362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AB3E243-DBA1-4E3E-9A3D-C038F00D36EB}" type="datetime1">
              <a:rPr lang="hu-HU" smtClean="0">
                <a:solidFill>
                  <a:prstClr val="black">
                    <a:tint val="75000"/>
                  </a:prstClr>
                </a:solidFill>
              </a:rPr>
              <a:pPr/>
              <a:t>2017. 06. 28.</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6430940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8" name="Kép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779" y="2016002"/>
            <a:ext cx="3000375" cy="2033588"/>
          </a:xfrm>
          <a:prstGeom prst="rect">
            <a:avLst/>
          </a:prstGeom>
        </p:spPr>
      </p:pic>
      <p:cxnSp>
        <p:nvCxnSpPr>
          <p:cNvPr id="9" name="Egyenes összekötő 8"/>
          <p:cNvCxnSpPr/>
          <p:nvPr userDrawn="1"/>
        </p:nvCxnSpPr>
        <p:spPr>
          <a:xfrm>
            <a:off x="504000" y="42840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userDrawn="1"/>
        </p:nvCxnSpPr>
        <p:spPr>
          <a:xfrm>
            <a:off x="504000" y="86184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873443" y="2393635"/>
            <a:ext cx="11041380" cy="3993832"/>
          </a:xfrm>
        </p:spPr>
        <p:txBody>
          <a:bodyPr anchor="b"/>
          <a:lstStyle>
            <a:lvl1pPr>
              <a:defRPr sz="6400"/>
            </a:lvl1pPr>
          </a:lstStyle>
          <a:p>
            <a:r>
              <a:rPr lang="hu-HU" smtClean="0"/>
              <a:t>Mintacím szerkesztése</a:t>
            </a:r>
            <a:endParaRPr lang="hu-HU"/>
          </a:p>
        </p:txBody>
      </p:sp>
      <p:sp>
        <p:nvSpPr>
          <p:cNvPr id="3" name="Szöveg helye 2"/>
          <p:cNvSpPr>
            <a:spLocks noGrp="1"/>
          </p:cNvSpPr>
          <p:nvPr>
            <p:ph type="body" idx="1"/>
          </p:nvPr>
        </p:nvSpPr>
        <p:spPr>
          <a:xfrm>
            <a:off x="873443" y="6425250"/>
            <a:ext cx="11041380" cy="2100262"/>
          </a:xfrm>
        </p:spPr>
        <p:txBody>
          <a:bodyPr/>
          <a:lstStyle>
            <a:lvl1pPr marL="0" indent="0">
              <a:buNone/>
              <a:defRPr sz="2500">
                <a:solidFill>
                  <a:schemeClr val="tx1">
                    <a:tint val="75000"/>
                  </a:schemeClr>
                </a:solidFill>
              </a:defRPr>
            </a:lvl1pPr>
            <a:lvl2pPr marL="473360" indent="0">
              <a:buNone/>
              <a:defRPr sz="2100">
                <a:solidFill>
                  <a:schemeClr val="tx1">
                    <a:tint val="75000"/>
                  </a:schemeClr>
                </a:solidFill>
              </a:defRPr>
            </a:lvl2pPr>
            <a:lvl3pPr marL="946638" indent="0">
              <a:buNone/>
              <a:defRPr sz="2000">
                <a:solidFill>
                  <a:schemeClr val="tx1">
                    <a:tint val="75000"/>
                  </a:schemeClr>
                </a:solidFill>
              </a:defRPr>
            </a:lvl3pPr>
            <a:lvl4pPr marL="1419965" indent="0">
              <a:buNone/>
              <a:defRPr sz="1500">
                <a:solidFill>
                  <a:schemeClr val="tx1">
                    <a:tint val="75000"/>
                  </a:schemeClr>
                </a:solidFill>
              </a:defRPr>
            </a:lvl4pPr>
            <a:lvl5pPr marL="1893277" indent="0">
              <a:buNone/>
              <a:defRPr sz="1500">
                <a:solidFill>
                  <a:schemeClr val="tx1">
                    <a:tint val="75000"/>
                  </a:schemeClr>
                </a:solidFill>
              </a:defRPr>
            </a:lvl5pPr>
            <a:lvl6pPr marL="2366608" indent="0">
              <a:buNone/>
              <a:defRPr sz="1500">
                <a:solidFill>
                  <a:schemeClr val="tx1">
                    <a:tint val="75000"/>
                  </a:schemeClr>
                </a:solidFill>
              </a:defRPr>
            </a:lvl6pPr>
            <a:lvl7pPr marL="2839934" indent="0">
              <a:buNone/>
              <a:defRPr sz="1500">
                <a:solidFill>
                  <a:schemeClr val="tx1">
                    <a:tint val="75000"/>
                  </a:schemeClr>
                </a:solidFill>
              </a:defRPr>
            </a:lvl7pPr>
            <a:lvl8pPr marL="3313250" indent="0">
              <a:buNone/>
              <a:defRPr sz="1500">
                <a:solidFill>
                  <a:schemeClr val="tx1">
                    <a:tint val="75000"/>
                  </a:schemeClr>
                </a:solidFill>
              </a:defRPr>
            </a:lvl8pPr>
            <a:lvl9pPr marL="3786580" indent="0">
              <a:buNone/>
              <a:defRPr sz="15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3278432-CE6C-4BC2-8EB3-F4178A51AA58}" type="datetime1">
              <a:rPr lang="hu-HU" smtClean="0">
                <a:solidFill>
                  <a:prstClr val="black">
                    <a:tint val="75000"/>
                  </a:prstClr>
                </a:solidFill>
              </a:rPr>
              <a:pPr/>
              <a:t>2017. 06. 28.</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7624660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801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4808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A6739A7-7EB7-45F8-90CA-4E1597B36057}" type="datetime1">
              <a:rPr lang="hu-HU" smtClean="0">
                <a:solidFill>
                  <a:prstClr val="black">
                    <a:tint val="75000"/>
                  </a:prstClr>
                </a:solidFill>
              </a:rPr>
              <a:pPr/>
              <a:t>2017. 06. 28.</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99754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801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480810" y="2555875"/>
            <a:ext cx="5440680" cy="609187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A6739A7-7EB7-45F8-90CA-4E1597B36057}" type="datetime1">
              <a:rPr lang="hu-HU" smtClean="0"/>
              <a:pPr/>
              <a:t>2017. 06. 28.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375308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81777" y="511177"/>
            <a:ext cx="11041380" cy="1855788"/>
          </a:xfrm>
        </p:spPr>
        <p:txBody>
          <a:bodyPr/>
          <a:lstStyle/>
          <a:p>
            <a:r>
              <a:rPr lang="hu-HU" smtClean="0"/>
              <a:t>Mintacím szerkesztése</a:t>
            </a:r>
            <a:endParaRPr lang="hu-HU"/>
          </a:p>
        </p:txBody>
      </p:sp>
      <p:sp>
        <p:nvSpPr>
          <p:cNvPr id="3" name="Szöveg helye 2"/>
          <p:cNvSpPr>
            <a:spLocks noGrp="1"/>
          </p:cNvSpPr>
          <p:nvPr>
            <p:ph type="body" idx="1"/>
          </p:nvPr>
        </p:nvSpPr>
        <p:spPr>
          <a:xfrm>
            <a:off x="881779" y="2353628"/>
            <a:ext cx="5415676" cy="1153477"/>
          </a:xfrm>
        </p:spPr>
        <p:txBody>
          <a:bodyPr anchor="b"/>
          <a:lstStyle>
            <a:lvl1pPr marL="0" indent="0">
              <a:buNone/>
              <a:defRPr sz="2500" b="1"/>
            </a:lvl1pPr>
            <a:lvl2pPr marL="473360" indent="0">
              <a:buNone/>
              <a:defRPr sz="2100" b="1"/>
            </a:lvl2pPr>
            <a:lvl3pPr marL="946638" indent="0">
              <a:buNone/>
              <a:defRPr sz="2000" b="1"/>
            </a:lvl3pPr>
            <a:lvl4pPr marL="1419965" indent="0">
              <a:buNone/>
              <a:defRPr sz="1500" b="1"/>
            </a:lvl4pPr>
            <a:lvl5pPr marL="1893277" indent="0">
              <a:buNone/>
              <a:defRPr sz="1500" b="1"/>
            </a:lvl5pPr>
            <a:lvl6pPr marL="2366608" indent="0">
              <a:buNone/>
              <a:defRPr sz="1500" b="1"/>
            </a:lvl6pPr>
            <a:lvl7pPr marL="2839934" indent="0">
              <a:buNone/>
              <a:defRPr sz="1500" b="1"/>
            </a:lvl7pPr>
            <a:lvl8pPr marL="3313250" indent="0">
              <a:buNone/>
              <a:defRPr sz="1500" b="1"/>
            </a:lvl8pPr>
            <a:lvl9pPr marL="3786580" indent="0">
              <a:buNone/>
              <a:defRPr sz="1500" b="1"/>
            </a:lvl9pPr>
          </a:lstStyle>
          <a:p>
            <a:pPr lvl="0"/>
            <a:r>
              <a:rPr lang="hu-HU" smtClean="0"/>
              <a:t>Mintaszöveg szerkesztése</a:t>
            </a:r>
          </a:p>
        </p:txBody>
      </p:sp>
      <p:sp>
        <p:nvSpPr>
          <p:cNvPr id="4" name="Tartalom helye 3"/>
          <p:cNvSpPr>
            <a:spLocks noGrp="1"/>
          </p:cNvSpPr>
          <p:nvPr>
            <p:ph sz="half" idx="2"/>
          </p:nvPr>
        </p:nvSpPr>
        <p:spPr>
          <a:xfrm>
            <a:off x="881779" y="3507105"/>
            <a:ext cx="5415676"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480975" y="2353628"/>
            <a:ext cx="5442347" cy="1153477"/>
          </a:xfrm>
        </p:spPr>
        <p:txBody>
          <a:bodyPr anchor="b"/>
          <a:lstStyle>
            <a:lvl1pPr marL="0" indent="0">
              <a:buNone/>
              <a:defRPr sz="2500" b="1"/>
            </a:lvl1pPr>
            <a:lvl2pPr marL="473360" indent="0">
              <a:buNone/>
              <a:defRPr sz="2100" b="1"/>
            </a:lvl2pPr>
            <a:lvl3pPr marL="946638" indent="0">
              <a:buNone/>
              <a:defRPr sz="2000" b="1"/>
            </a:lvl3pPr>
            <a:lvl4pPr marL="1419965" indent="0">
              <a:buNone/>
              <a:defRPr sz="1500" b="1"/>
            </a:lvl4pPr>
            <a:lvl5pPr marL="1893277" indent="0">
              <a:buNone/>
              <a:defRPr sz="1500" b="1"/>
            </a:lvl5pPr>
            <a:lvl6pPr marL="2366608" indent="0">
              <a:buNone/>
              <a:defRPr sz="1500" b="1"/>
            </a:lvl6pPr>
            <a:lvl7pPr marL="2839934" indent="0">
              <a:buNone/>
              <a:defRPr sz="1500" b="1"/>
            </a:lvl7pPr>
            <a:lvl8pPr marL="3313250" indent="0">
              <a:buNone/>
              <a:defRPr sz="1500" b="1"/>
            </a:lvl8pPr>
            <a:lvl9pPr marL="3786580" indent="0">
              <a:buNone/>
              <a:defRPr sz="1500" b="1"/>
            </a:lvl9pPr>
          </a:lstStyle>
          <a:p>
            <a:pPr lvl="0"/>
            <a:r>
              <a:rPr lang="hu-HU" smtClean="0"/>
              <a:t>Mintaszöveg szerkesztése</a:t>
            </a:r>
          </a:p>
        </p:txBody>
      </p:sp>
      <p:sp>
        <p:nvSpPr>
          <p:cNvPr id="6" name="Tartalom helye 5"/>
          <p:cNvSpPr>
            <a:spLocks noGrp="1"/>
          </p:cNvSpPr>
          <p:nvPr>
            <p:ph sz="quarter" idx="4"/>
          </p:nvPr>
        </p:nvSpPr>
        <p:spPr>
          <a:xfrm>
            <a:off x="6480975" y="3507105"/>
            <a:ext cx="5442347"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1C90EB-C429-41A5-BB4F-0C68F6FE11E4}" type="datetime1">
              <a:rPr lang="hu-HU" smtClean="0">
                <a:solidFill>
                  <a:prstClr val="black">
                    <a:tint val="75000"/>
                  </a:prstClr>
                </a:solidFill>
              </a:rPr>
              <a:pPr/>
              <a:t>2017. 06. 28.</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686207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5873A0B-F05B-4087-9E76-E6E9263F6543}" type="datetime1">
              <a:rPr lang="hu-HU" smtClean="0">
                <a:solidFill>
                  <a:prstClr val="black">
                    <a:tint val="75000"/>
                  </a:prstClr>
                </a:solidFill>
              </a:rPr>
              <a:pPr/>
              <a:t>2017. 06. 28.</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67400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4F987E9-D096-42D8-9124-6831B572FA71}" type="datetime1">
              <a:rPr lang="hu-HU" smtClean="0">
                <a:solidFill>
                  <a:prstClr val="black">
                    <a:tint val="75000"/>
                  </a:prstClr>
                </a:solidFill>
              </a:rPr>
              <a:pPr/>
              <a:t>2017. 06. 28.</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5716201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81780" y="640080"/>
            <a:ext cx="4128849" cy="2240280"/>
          </a:xfrm>
        </p:spPr>
        <p:txBody>
          <a:bodyPr anchor="b"/>
          <a:lstStyle>
            <a:lvl1pPr>
              <a:defRPr sz="3400"/>
            </a:lvl1pPr>
          </a:lstStyle>
          <a:p>
            <a:r>
              <a:rPr lang="hu-HU" smtClean="0"/>
              <a:t>Mintacím szerkesztése</a:t>
            </a:r>
            <a:endParaRPr lang="hu-HU"/>
          </a:p>
        </p:txBody>
      </p:sp>
      <p:sp>
        <p:nvSpPr>
          <p:cNvPr id="3" name="Tartalom helye 2"/>
          <p:cNvSpPr>
            <a:spLocks noGrp="1"/>
          </p:cNvSpPr>
          <p:nvPr>
            <p:ph idx="1"/>
          </p:nvPr>
        </p:nvSpPr>
        <p:spPr>
          <a:xfrm>
            <a:off x="5442347" y="1382564"/>
            <a:ext cx="6480810" cy="6823075"/>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81780" y="2880360"/>
            <a:ext cx="4128849" cy="5336223"/>
          </a:xfrm>
        </p:spPr>
        <p:txBody>
          <a:bodyPr/>
          <a:lstStyle>
            <a:lvl1pPr marL="0" indent="0">
              <a:buNone/>
              <a:defRPr sz="1500"/>
            </a:lvl1pPr>
            <a:lvl2pPr marL="473360" indent="0">
              <a:buNone/>
              <a:defRPr sz="1500"/>
            </a:lvl2pPr>
            <a:lvl3pPr marL="946638" indent="0">
              <a:buNone/>
              <a:defRPr sz="1300"/>
            </a:lvl3pPr>
            <a:lvl4pPr marL="1419965" indent="0">
              <a:buNone/>
              <a:defRPr sz="1100"/>
            </a:lvl4pPr>
            <a:lvl5pPr marL="1893277" indent="0">
              <a:buNone/>
              <a:defRPr sz="1100"/>
            </a:lvl5pPr>
            <a:lvl6pPr marL="2366608" indent="0">
              <a:buNone/>
              <a:defRPr sz="1100"/>
            </a:lvl6pPr>
            <a:lvl7pPr marL="2839934" indent="0">
              <a:buNone/>
              <a:defRPr sz="1100"/>
            </a:lvl7pPr>
            <a:lvl8pPr marL="3313250" indent="0">
              <a:buNone/>
              <a:defRPr sz="1100"/>
            </a:lvl8pPr>
            <a:lvl9pPr marL="3786580" indent="0">
              <a:buNone/>
              <a:defRPr sz="1100"/>
            </a:lvl9pPr>
          </a:lstStyle>
          <a:p>
            <a:pPr lvl="0"/>
            <a:r>
              <a:rPr lang="hu-HU" smtClean="0"/>
              <a:t>Mintaszöveg szerkesztése</a:t>
            </a:r>
          </a:p>
        </p:txBody>
      </p:sp>
      <p:sp>
        <p:nvSpPr>
          <p:cNvPr id="5" name="Dátum helye 4"/>
          <p:cNvSpPr>
            <a:spLocks noGrp="1"/>
          </p:cNvSpPr>
          <p:nvPr>
            <p:ph type="dt" sz="half" idx="10"/>
          </p:nvPr>
        </p:nvSpPr>
        <p:spPr/>
        <p:txBody>
          <a:bodyPr/>
          <a:lstStyle/>
          <a:p>
            <a:fld id="{6E02DD89-5486-4D1C-9C62-E30C5C53737F}" type="datetime1">
              <a:rPr lang="hu-HU" smtClean="0">
                <a:solidFill>
                  <a:prstClr val="black">
                    <a:tint val="75000"/>
                  </a:prstClr>
                </a:solidFill>
              </a:rPr>
              <a:pPr/>
              <a:t>2017. 06. 28.</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37090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81780" y="640080"/>
            <a:ext cx="4128849" cy="2240280"/>
          </a:xfrm>
        </p:spPr>
        <p:txBody>
          <a:bodyPr anchor="b"/>
          <a:lstStyle>
            <a:lvl1pPr>
              <a:defRPr sz="3400"/>
            </a:lvl1pPr>
          </a:lstStyle>
          <a:p>
            <a:r>
              <a:rPr lang="hu-HU" smtClean="0"/>
              <a:t>Mintacím szerkesztése</a:t>
            </a:r>
            <a:endParaRPr lang="hu-HU"/>
          </a:p>
        </p:txBody>
      </p:sp>
      <p:sp>
        <p:nvSpPr>
          <p:cNvPr id="3" name="Kép helye 2"/>
          <p:cNvSpPr>
            <a:spLocks noGrp="1"/>
          </p:cNvSpPr>
          <p:nvPr>
            <p:ph type="pic" idx="1"/>
          </p:nvPr>
        </p:nvSpPr>
        <p:spPr>
          <a:xfrm>
            <a:off x="5442347" y="1382564"/>
            <a:ext cx="6480810" cy="6823075"/>
          </a:xfrm>
        </p:spPr>
        <p:txBody>
          <a:bodyPr/>
          <a:lstStyle>
            <a:lvl1pPr marL="0" indent="0">
              <a:buNone/>
              <a:defRPr sz="3400"/>
            </a:lvl1pPr>
            <a:lvl2pPr marL="473360" indent="0">
              <a:buNone/>
              <a:defRPr sz="2900"/>
            </a:lvl2pPr>
            <a:lvl3pPr marL="946638" indent="0">
              <a:buNone/>
              <a:defRPr sz="2500"/>
            </a:lvl3pPr>
            <a:lvl4pPr marL="1419965" indent="0">
              <a:buNone/>
              <a:defRPr sz="2100"/>
            </a:lvl4pPr>
            <a:lvl5pPr marL="1893277" indent="0">
              <a:buNone/>
              <a:defRPr sz="2100"/>
            </a:lvl5pPr>
            <a:lvl6pPr marL="2366608" indent="0">
              <a:buNone/>
              <a:defRPr sz="2100"/>
            </a:lvl6pPr>
            <a:lvl7pPr marL="2839934" indent="0">
              <a:buNone/>
              <a:defRPr sz="2100"/>
            </a:lvl7pPr>
            <a:lvl8pPr marL="3313250" indent="0">
              <a:buNone/>
              <a:defRPr sz="2100"/>
            </a:lvl8pPr>
            <a:lvl9pPr marL="3786580" indent="0">
              <a:buNone/>
              <a:defRPr sz="2100"/>
            </a:lvl9pPr>
          </a:lstStyle>
          <a:p>
            <a:endParaRPr lang="hu-HU"/>
          </a:p>
        </p:txBody>
      </p:sp>
      <p:sp>
        <p:nvSpPr>
          <p:cNvPr id="4" name="Szöveg helye 3"/>
          <p:cNvSpPr>
            <a:spLocks noGrp="1"/>
          </p:cNvSpPr>
          <p:nvPr>
            <p:ph type="body" sz="half" idx="2"/>
          </p:nvPr>
        </p:nvSpPr>
        <p:spPr>
          <a:xfrm>
            <a:off x="881780" y="2880360"/>
            <a:ext cx="4128849" cy="5336223"/>
          </a:xfrm>
        </p:spPr>
        <p:txBody>
          <a:bodyPr/>
          <a:lstStyle>
            <a:lvl1pPr marL="0" indent="0">
              <a:buNone/>
              <a:defRPr sz="1500"/>
            </a:lvl1pPr>
            <a:lvl2pPr marL="473360" indent="0">
              <a:buNone/>
              <a:defRPr sz="1500"/>
            </a:lvl2pPr>
            <a:lvl3pPr marL="946638" indent="0">
              <a:buNone/>
              <a:defRPr sz="1300"/>
            </a:lvl3pPr>
            <a:lvl4pPr marL="1419965" indent="0">
              <a:buNone/>
              <a:defRPr sz="1100"/>
            </a:lvl4pPr>
            <a:lvl5pPr marL="1893277" indent="0">
              <a:buNone/>
              <a:defRPr sz="1100"/>
            </a:lvl5pPr>
            <a:lvl6pPr marL="2366608" indent="0">
              <a:buNone/>
              <a:defRPr sz="1100"/>
            </a:lvl6pPr>
            <a:lvl7pPr marL="2839934" indent="0">
              <a:buNone/>
              <a:defRPr sz="1100"/>
            </a:lvl7pPr>
            <a:lvl8pPr marL="3313250" indent="0">
              <a:buNone/>
              <a:defRPr sz="1100"/>
            </a:lvl8pPr>
            <a:lvl9pPr marL="3786580" indent="0">
              <a:buNone/>
              <a:defRPr sz="1100"/>
            </a:lvl9pPr>
          </a:lstStyle>
          <a:p>
            <a:pPr lvl="0"/>
            <a:r>
              <a:rPr lang="hu-HU" smtClean="0"/>
              <a:t>Mintaszöveg szerkesztése</a:t>
            </a:r>
          </a:p>
        </p:txBody>
      </p:sp>
      <p:sp>
        <p:nvSpPr>
          <p:cNvPr id="5" name="Dátum helye 4"/>
          <p:cNvSpPr>
            <a:spLocks noGrp="1"/>
          </p:cNvSpPr>
          <p:nvPr>
            <p:ph type="dt" sz="half" idx="10"/>
          </p:nvPr>
        </p:nvSpPr>
        <p:spPr/>
        <p:txBody>
          <a:bodyPr/>
          <a:lstStyle/>
          <a:p>
            <a:fld id="{2E9CEA44-5B92-46C8-B29D-21E44F79252F}" type="datetime1">
              <a:rPr lang="hu-HU" smtClean="0">
                <a:solidFill>
                  <a:prstClr val="black">
                    <a:tint val="75000"/>
                  </a:prstClr>
                </a:solidFill>
              </a:rPr>
              <a:pPr/>
              <a:t>2017. 06. 28.</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810490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1E45828-D006-419B-BF8C-55B949540F15}" type="datetime1">
              <a:rPr lang="hu-HU" smtClean="0">
                <a:solidFill>
                  <a:prstClr val="black">
                    <a:tint val="75000"/>
                  </a:prstClr>
                </a:solidFill>
              </a:rPr>
              <a:pPr/>
              <a:t>2017. 06. 28.</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59254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161310" y="511175"/>
            <a:ext cx="2760345" cy="813657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80275" y="511175"/>
            <a:ext cx="8121015" cy="813657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58F99F6-C16C-49D1-8016-9881379A599A}" type="datetime1">
              <a:rPr lang="hu-HU" smtClean="0">
                <a:solidFill>
                  <a:prstClr val="black">
                    <a:tint val="75000"/>
                  </a:prstClr>
                </a:solidFill>
              </a:rPr>
              <a:pPr/>
              <a:t>2017. 06. 28.</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5067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60120" y="2982639"/>
            <a:ext cx="10881360" cy="2058035"/>
          </a:xfrm>
          <a:prstGeom prst="rect">
            <a:avLst/>
          </a:prstGeom>
        </p:spPr>
        <p:txBody>
          <a:bodyPr lIns="127539" tIns="63791" rIns="127539" bIns="63791"/>
          <a:lstStyle/>
          <a:p>
            <a:r>
              <a:rPr lang="hu-HU" smtClean="0"/>
              <a:t>Mintacím szerkesztése</a:t>
            </a:r>
            <a:endParaRPr lang="hu-HU"/>
          </a:p>
        </p:txBody>
      </p:sp>
      <p:sp>
        <p:nvSpPr>
          <p:cNvPr id="3" name="Alcím 2"/>
          <p:cNvSpPr>
            <a:spLocks noGrp="1"/>
          </p:cNvSpPr>
          <p:nvPr>
            <p:ph type="subTitle" idx="1"/>
          </p:nvPr>
        </p:nvSpPr>
        <p:spPr>
          <a:xfrm>
            <a:off x="1920240" y="5440680"/>
            <a:ext cx="8961120" cy="2453640"/>
          </a:xfrm>
          <a:prstGeom prst="rect">
            <a:avLst/>
          </a:prstGeom>
        </p:spPr>
        <p:txBody>
          <a:bodyPr lIns="127539" tIns="63791" rIns="127539" bIns="63791"/>
          <a:lstStyle>
            <a:lvl1pPr marL="0" indent="0" algn="ctr">
              <a:buNone/>
              <a:defRPr>
                <a:solidFill>
                  <a:schemeClr val="tx1">
                    <a:tint val="75000"/>
                  </a:schemeClr>
                </a:solidFill>
              </a:defRPr>
            </a:lvl1pPr>
            <a:lvl2pPr marL="637693" indent="0" algn="ctr">
              <a:buNone/>
              <a:defRPr>
                <a:solidFill>
                  <a:schemeClr val="tx1">
                    <a:tint val="75000"/>
                  </a:schemeClr>
                </a:solidFill>
              </a:defRPr>
            </a:lvl2pPr>
            <a:lvl3pPr marL="1275387" indent="0" algn="ctr">
              <a:buNone/>
              <a:defRPr>
                <a:solidFill>
                  <a:schemeClr val="tx1">
                    <a:tint val="75000"/>
                  </a:schemeClr>
                </a:solidFill>
              </a:defRPr>
            </a:lvl3pPr>
            <a:lvl4pPr marL="1913096" indent="0" algn="ctr">
              <a:buNone/>
              <a:defRPr>
                <a:solidFill>
                  <a:schemeClr val="tx1">
                    <a:tint val="75000"/>
                  </a:schemeClr>
                </a:solidFill>
              </a:defRPr>
            </a:lvl4pPr>
            <a:lvl5pPr marL="2550804" indent="0" algn="ctr">
              <a:buNone/>
              <a:defRPr>
                <a:solidFill>
                  <a:schemeClr val="tx1">
                    <a:tint val="75000"/>
                  </a:schemeClr>
                </a:solidFill>
              </a:defRPr>
            </a:lvl5pPr>
            <a:lvl6pPr marL="3188515" indent="0" algn="ctr">
              <a:buNone/>
              <a:defRPr>
                <a:solidFill>
                  <a:schemeClr val="tx1">
                    <a:tint val="75000"/>
                  </a:schemeClr>
                </a:solidFill>
              </a:defRPr>
            </a:lvl6pPr>
            <a:lvl7pPr marL="3826220" indent="0" algn="ctr">
              <a:buNone/>
              <a:defRPr>
                <a:solidFill>
                  <a:schemeClr val="tx1">
                    <a:tint val="75000"/>
                  </a:schemeClr>
                </a:solidFill>
              </a:defRPr>
            </a:lvl7pPr>
            <a:lvl8pPr marL="4463924" indent="0" algn="ctr">
              <a:buNone/>
              <a:defRPr>
                <a:solidFill>
                  <a:schemeClr val="tx1">
                    <a:tint val="75000"/>
                  </a:schemeClr>
                </a:solidFill>
              </a:defRPr>
            </a:lvl8pPr>
            <a:lvl9pPr marL="5101629"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5" name="Élőláb helye 4"/>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6" name="Dia számának helye 5"/>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2102900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16" name="Tartalom helye 2"/>
          <p:cNvSpPr>
            <a:spLocks noGrp="1"/>
          </p:cNvSpPr>
          <p:nvPr>
            <p:ph idx="4294967295" hasCustomPrompt="1"/>
          </p:nvPr>
        </p:nvSpPr>
        <p:spPr>
          <a:xfrm>
            <a:off x="640080" y="2240281"/>
            <a:ext cx="11521440" cy="5560716"/>
          </a:xfrm>
          <a:prstGeom prst="rect">
            <a:avLst/>
          </a:prstGeom>
        </p:spPr>
        <p:txBody>
          <a:bodyPr lIns="127539" tIns="63791" rIns="127539" bIns="63791">
            <a:normAutofit/>
          </a:bodyPr>
          <a:lstStyle>
            <a:lvl1pPr marL="0" marR="0" indent="0" algn="l" defTabSz="1275387" rtl="0" eaLnBrk="1" fontAlgn="auto" latinLnBrk="0" hangingPunct="1">
              <a:lnSpc>
                <a:spcPct val="100000"/>
              </a:lnSpc>
              <a:spcBef>
                <a:spcPct val="20000"/>
              </a:spcBef>
              <a:spcAft>
                <a:spcPts val="0"/>
              </a:spcAft>
              <a:buClrTx/>
              <a:buSzTx/>
              <a:buFont typeface="Arial" pitchFamily="34" charset="0"/>
              <a:buNone/>
              <a:tabLst/>
              <a:defRPr sz="3400"/>
            </a:lvl1pPr>
          </a:lstStyle>
          <a:p>
            <a:pPr marL="0" marR="0" lvl="0" indent="0" algn="l" defTabSz="1275387" rtl="0" eaLnBrk="1" fontAlgn="auto" latinLnBrk="0" hangingPunct="1">
              <a:lnSpc>
                <a:spcPct val="100000"/>
              </a:lnSpc>
              <a:spcBef>
                <a:spcPct val="20000"/>
              </a:spcBef>
              <a:spcAft>
                <a:spcPts val="0"/>
              </a:spcAft>
              <a:buClrTx/>
              <a:buSzTx/>
              <a:buFont typeface="Arial" pitchFamily="34" charset="0"/>
              <a:buNone/>
              <a:tabLst/>
              <a:defRPr/>
            </a:pPr>
            <a:r>
              <a:rPr lang="hu-HU" sz="3400" dirty="0" smtClean="0">
                <a:solidFill>
                  <a:schemeClr val="tx1">
                    <a:lumMod val="95000"/>
                    <a:lumOff val="5000"/>
                  </a:schemeClr>
                </a:solidFill>
              </a:rPr>
              <a:t>Szöveg, </a:t>
            </a:r>
            <a:r>
              <a:rPr lang="hu-HU" sz="3400" dirty="0" err="1" smtClean="0">
                <a:solidFill>
                  <a:schemeClr val="tx1">
                    <a:lumMod val="95000"/>
                    <a:lumOff val="5000"/>
                  </a:schemeClr>
                </a:solidFill>
              </a:rPr>
              <a:t>Calibri</a:t>
            </a:r>
            <a:r>
              <a:rPr lang="hu-HU" sz="3400" dirty="0" smtClean="0">
                <a:solidFill>
                  <a:schemeClr val="tx1">
                    <a:lumMod val="95000"/>
                    <a:lumOff val="5000"/>
                  </a:schemeClr>
                </a:solidFill>
              </a:rPr>
              <a:t>, 24 </a:t>
            </a:r>
            <a:r>
              <a:rPr lang="hu-HU" sz="3400" dirty="0" err="1" smtClean="0">
                <a:solidFill>
                  <a:schemeClr val="tx1">
                    <a:lumMod val="95000"/>
                    <a:lumOff val="5000"/>
                  </a:schemeClr>
                </a:solidFill>
              </a:rPr>
              <a:t>pt</a:t>
            </a:r>
            <a:endParaRPr lang="hu-HU" sz="3400" dirty="0" smtClean="0">
              <a:solidFill>
                <a:schemeClr val="tx1">
                  <a:lumMod val="95000"/>
                  <a:lumOff val="5000"/>
                </a:schemeClr>
              </a:solidFill>
            </a:endParaRPr>
          </a:p>
          <a:p>
            <a:endParaRPr lang="hu-HU" sz="3400" dirty="0">
              <a:solidFill>
                <a:schemeClr val="tx1">
                  <a:lumMod val="95000"/>
                  <a:lumOff val="5000"/>
                </a:schemeClr>
              </a:solidFill>
            </a:endParaRPr>
          </a:p>
        </p:txBody>
      </p:sp>
    </p:spTree>
    <p:extLst>
      <p:ext uri="{BB962C8B-B14F-4D97-AF65-F5344CB8AC3E}">
        <p14:creationId xmlns:p14="http://schemas.microsoft.com/office/powerpoint/2010/main" val="817538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11238" y="6169704"/>
            <a:ext cx="10881360" cy="1906905"/>
          </a:xfrm>
          <a:prstGeom prst="rect">
            <a:avLst/>
          </a:prstGeom>
        </p:spPr>
        <p:txBody>
          <a:bodyPr lIns="127539" tIns="63791" rIns="127539" bIns="63791" anchor="t"/>
          <a:lstStyle>
            <a:lvl1pPr algn="l">
              <a:defRPr sz="5600" b="1" cap="all"/>
            </a:lvl1pPr>
          </a:lstStyle>
          <a:p>
            <a:r>
              <a:rPr lang="hu-HU" smtClean="0"/>
              <a:t>Mintacím szerkesztése</a:t>
            </a:r>
            <a:endParaRPr lang="hu-HU"/>
          </a:p>
        </p:txBody>
      </p:sp>
      <p:sp>
        <p:nvSpPr>
          <p:cNvPr id="3" name="Szöveg helye 2"/>
          <p:cNvSpPr>
            <a:spLocks noGrp="1"/>
          </p:cNvSpPr>
          <p:nvPr>
            <p:ph type="body" idx="1"/>
          </p:nvPr>
        </p:nvSpPr>
        <p:spPr>
          <a:xfrm>
            <a:off x="1011238" y="4069400"/>
            <a:ext cx="10881360" cy="2100262"/>
          </a:xfrm>
          <a:prstGeom prst="rect">
            <a:avLst/>
          </a:prstGeom>
        </p:spPr>
        <p:txBody>
          <a:bodyPr lIns="127539" tIns="63791" rIns="127539" bIns="63791" anchor="b"/>
          <a:lstStyle>
            <a:lvl1pPr marL="0" indent="0">
              <a:buNone/>
              <a:defRPr sz="2800">
                <a:solidFill>
                  <a:schemeClr val="tx1">
                    <a:tint val="75000"/>
                  </a:schemeClr>
                </a:solidFill>
              </a:defRPr>
            </a:lvl1pPr>
            <a:lvl2pPr marL="637693" indent="0">
              <a:buNone/>
              <a:defRPr sz="2500">
                <a:solidFill>
                  <a:schemeClr val="tx1">
                    <a:tint val="75000"/>
                  </a:schemeClr>
                </a:solidFill>
              </a:defRPr>
            </a:lvl2pPr>
            <a:lvl3pPr marL="1275387" indent="0">
              <a:buNone/>
              <a:defRPr sz="2200">
                <a:solidFill>
                  <a:schemeClr val="tx1">
                    <a:tint val="75000"/>
                  </a:schemeClr>
                </a:solidFill>
              </a:defRPr>
            </a:lvl3pPr>
            <a:lvl4pPr marL="1913096" indent="0">
              <a:buNone/>
              <a:defRPr sz="2000">
                <a:solidFill>
                  <a:schemeClr val="tx1">
                    <a:tint val="75000"/>
                  </a:schemeClr>
                </a:solidFill>
              </a:defRPr>
            </a:lvl4pPr>
            <a:lvl5pPr marL="2550804" indent="0">
              <a:buNone/>
              <a:defRPr sz="2000">
                <a:solidFill>
                  <a:schemeClr val="tx1">
                    <a:tint val="75000"/>
                  </a:schemeClr>
                </a:solidFill>
              </a:defRPr>
            </a:lvl5pPr>
            <a:lvl6pPr marL="3188515" indent="0">
              <a:buNone/>
              <a:defRPr sz="2000">
                <a:solidFill>
                  <a:schemeClr val="tx1">
                    <a:tint val="75000"/>
                  </a:schemeClr>
                </a:solidFill>
              </a:defRPr>
            </a:lvl6pPr>
            <a:lvl7pPr marL="3826220" indent="0">
              <a:buNone/>
              <a:defRPr sz="2000">
                <a:solidFill>
                  <a:schemeClr val="tx1">
                    <a:tint val="75000"/>
                  </a:schemeClr>
                </a:solidFill>
              </a:defRPr>
            </a:lvl7pPr>
            <a:lvl8pPr marL="4463924" indent="0">
              <a:buNone/>
              <a:defRPr sz="2000">
                <a:solidFill>
                  <a:schemeClr val="tx1">
                    <a:tint val="75000"/>
                  </a:schemeClr>
                </a:solidFill>
              </a:defRPr>
            </a:lvl8pPr>
            <a:lvl9pPr marL="5101629" indent="0">
              <a:buNone/>
              <a:defRPr sz="20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5" name="Élőláb helye 4"/>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6" name="Dia számának helye 5"/>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312703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81777" y="511177"/>
            <a:ext cx="11041380" cy="1855788"/>
          </a:xfrm>
        </p:spPr>
        <p:txBody>
          <a:bodyPr/>
          <a:lstStyle/>
          <a:p>
            <a:r>
              <a:rPr lang="hu-HU" smtClean="0"/>
              <a:t>Mintacím szerkesztése</a:t>
            </a:r>
            <a:endParaRPr lang="hu-HU"/>
          </a:p>
        </p:txBody>
      </p:sp>
      <p:sp>
        <p:nvSpPr>
          <p:cNvPr id="3" name="Szöveg helye 2"/>
          <p:cNvSpPr>
            <a:spLocks noGrp="1"/>
          </p:cNvSpPr>
          <p:nvPr>
            <p:ph type="body" idx="1"/>
          </p:nvPr>
        </p:nvSpPr>
        <p:spPr>
          <a:xfrm>
            <a:off x="881779" y="2353628"/>
            <a:ext cx="5415676" cy="1153477"/>
          </a:xfrm>
        </p:spPr>
        <p:txBody>
          <a:bodyPr anchor="b"/>
          <a:lstStyle>
            <a:lvl1pPr marL="0" indent="0">
              <a:buNone/>
              <a:defRPr sz="2500" b="1"/>
            </a:lvl1pPr>
            <a:lvl2pPr marL="480003" indent="0">
              <a:buNone/>
              <a:defRPr sz="2100" b="1"/>
            </a:lvl2pPr>
            <a:lvl3pPr marL="960005" indent="0">
              <a:buNone/>
              <a:defRPr sz="2000" b="1"/>
            </a:lvl3pPr>
            <a:lvl4pPr marL="1440008" indent="0">
              <a:buNone/>
              <a:defRPr sz="1700" b="1"/>
            </a:lvl4pPr>
            <a:lvl5pPr marL="1920009" indent="0">
              <a:buNone/>
              <a:defRPr sz="1700" b="1"/>
            </a:lvl5pPr>
            <a:lvl6pPr marL="2400012" indent="0">
              <a:buNone/>
              <a:defRPr sz="1700" b="1"/>
            </a:lvl6pPr>
            <a:lvl7pPr marL="2880014" indent="0">
              <a:buNone/>
              <a:defRPr sz="1700" b="1"/>
            </a:lvl7pPr>
            <a:lvl8pPr marL="3360017" indent="0">
              <a:buNone/>
              <a:defRPr sz="1700" b="1"/>
            </a:lvl8pPr>
            <a:lvl9pPr marL="3840019" indent="0">
              <a:buNone/>
              <a:defRPr sz="1700" b="1"/>
            </a:lvl9pPr>
          </a:lstStyle>
          <a:p>
            <a:pPr lvl="0"/>
            <a:r>
              <a:rPr lang="hu-HU" smtClean="0"/>
              <a:t>Mintaszöveg szerkesztése</a:t>
            </a:r>
          </a:p>
        </p:txBody>
      </p:sp>
      <p:sp>
        <p:nvSpPr>
          <p:cNvPr id="4" name="Tartalom helye 3"/>
          <p:cNvSpPr>
            <a:spLocks noGrp="1"/>
          </p:cNvSpPr>
          <p:nvPr>
            <p:ph sz="half" idx="2"/>
          </p:nvPr>
        </p:nvSpPr>
        <p:spPr>
          <a:xfrm>
            <a:off x="881779" y="3507105"/>
            <a:ext cx="5415676"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480812" y="2353628"/>
            <a:ext cx="5442347" cy="1153477"/>
          </a:xfrm>
        </p:spPr>
        <p:txBody>
          <a:bodyPr anchor="b"/>
          <a:lstStyle>
            <a:lvl1pPr marL="0" indent="0">
              <a:buNone/>
              <a:defRPr sz="2500" b="1"/>
            </a:lvl1pPr>
            <a:lvl2pPr marL="480003" indent="0">
              <a:buNone/>
              <a:defRPr sz="2100" b="1"/>
            </a:lvl2pPr>
            <a:lvl3pPr marL="960005" indent="0">
              <a:buNone/>
              <a:defRPr sz="2000" b="1"/>
            </a:lvl3pPr>
            <a:lvl4pPr marL="1440008" indent="0">
              <a:buNone/>
              <a:defRPr sz="1700" b="1"/>
            </a:lvl4pPr>
            <a:lvl5pPr marL="1920009" indent="0">
              <a:buNone/>
              <a:defRPr sz="1700" b="1"/>
            </a:lvl5pPr>
            <a:lvl6pPr marL="2400012" indent="0">
              <a:buNone/>
              <a:defRPr sz="1700" b="1"/>
            </a:lvl6pPr>
            <a:lvl7pPr marL="2880014" indent="0">
              <a:buNone/>
              <a:defRPr sz="1700" b="1"/>
            </a:lvl7pPr>
            <a:lvl8pPr marL="3360017" indent="0">
              <a:buNone/>
              <a:defRPr sz="1700" b="1"/>
            </a:lvl8pPr>
            <a:lvl9pPr marL="3840019" indent="0">
              <a:buNone/>
              <a:defRPr sz="1700" b="1"/>
            </a:lvl9pPr>
          </a:lstStyle>
          <a:p>
            <a:pPr lvl="0"/>
            <a:r>
              <a:rPr lang="hu-HU" smtClean="0"/>
              <a:t>Mintaszöveg szerkesztése</a:t>
            </a:r>
          </a:p>
        </p:txBody>
      </p:sp>
      <p:sp>
        <p:nvSpPr>
          <p:cNvPr id="6" name="Tartalom helye 5"/>
          <p:cNvSpPr>
            <a:spLocks noGrp="1"/>
          </p:cNvSpPr>
          <p:nvPr>
            <p:ph sz="quarter" idx="4"/>
          </p:nvPr>
        </p:nvSpPr>
        <p:spPr>
          <a:xfrm>
            <a:off x="6480812" y="3507105"/>
            <a:ext cx="5442347" cy="515842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1C90EB-C429-41A5-BB4F-0C68F6FE11E4}" type="datetime1">
              <a:rPr lang="hu-HU" smtClean="0"/>
              <a:pPr/>
              <a:t>2017. 06. 28.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4050927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539" tIns="63791" rIns="127539" bIns="63791"/>
          <a:lstStyle/>
          <a:p>
            <a:r>
              <a:rPr lang="hu-HU" smtClean="0"/>
              <a:t>Mintacím szerkesztése</a:t>
            </a:r>
            <a:endParaRPr lang="hu-HU"/>
          </a:p>
        </p:txBody>
      </p:sp>
      <p:sp>
        <p:nvSpPr>
          <p:cNvPr id="3" name="Tartalom helye 2"/>
          <p:cNvSpPr>
            <a:spLocks noGrp="1"/>
          </p:cNvSpPr>
          <p:nvPr>
            <p:ph sz="half" idx="1"/>
          </p:nvPr>
        </p:nvSpPr>
        <p:spPr>
          <a:xfrm>
            <a:off x="640080" y="2240282"/>
            <a:ext cx="5654040" cy="6336348"/>
          </a:xfrm>
          <a:prstGeom prst="rect">
            <a:avLst/>
          </a:prstGeom>
        </p:spPr>
        <p:txBody>
          <a:bodyPr lIns="127539" tIns="63791" rIns="127539" bIns="63791"/>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507480" y="2240282"/>
            <a:ext cx="5654040" cy="6336348"/>
          </a:xfrm>
          <a:prstGeom prst="rect">
            <a:avLst/>
          </a:prstGeom>
        </p:spPr>
        <p:txBody>
          <a:bodyPr lIns="127539" tIns="63791" rIns="127539" bIns="63791"/>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6" name="Élőláb helye 5"/>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7" name="Dia számának helye 6"/>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3680142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539" tIns="63791" rIns="127539" bIns="63791"/>
          <a:lstStyle>
            <a:lvl1pPr>
              <a:defRPr/>
            </a:lvl1pPr>
          </a:lstStyle>
          <a:p>
            <a:r>
              <a:rPr lang="hu-HU" smtClean="0"/>
              <a:t>Mintacím szerkesztése</a:t>
            </a:r>
            <a:endParaRPr lang="hu-HU"/>
          </a:p>
        </p:txBody>
      </p:sp>
      <p:sp>
        <p:nvSpPr>
          <p:cNvPr id="3" name="Szöveg helye 2"/>
          <p:cNvSpPr>
            <a:spLocks noGrp="1"/>
          </p:cNvSpPr>
          <p:nvPr>
            <p:ph type="body" idx="1"/>
          </p:nvPr>
        </p:nvSpPr>
        <p:spPr>
          <a:xfrm>
            <a:off x="640080" y="2149158"/>
            <a:ext cx="5656263" cy="895667"/>
          </a:xfrm>
          <a:prstGeom prst="rect">
            <a:avLst/>
          </a:prstGeom>
        </p:spPr>
        <p:txBody>
          <a:bodyPr lIns="127539" tIns="63791" rIns="127539" bIns="63791" anchor="b"/>
          <a:lstStyle>
            <a:lvl1pPr marL="0" indent="0">
              <a:buNone/>
              <a:defRPr sz="3400" b="1"/>
            </a:lvl1pPr>
            <a:lvl2pPr marL="637693" indent="0">
              <a:buNone/>
              <a:defRPr sz="2800" b="1"/>
            </a:lvl2pPr>
            <a:lvl3pPr marL="1275387" indent="0">
              <a:buNone/>
              <a:defRPr sz="2500" b="1"/>
            </a:lvl3pPr>
            <a:lvl4pPr marL="1913096" indent="0">
              <a:buNone/>
              <a:defRPr sz="2200" b="1"/>
            </a:lvl4pPr>
            <a:lvl5pPr marL="2550804" indent="0">
              <a:buNone/>
              <a:defRPr sz="2200" b="1"/>
            </a:lvl5pPr>
            <a:lvl6pPr marL="3188515" indent="0">
              <a:buNone/>
              <a:defRPr sz="2200" b="1"/>
            </a:lvl6pPr>
            <a:lvl7pPr marL="3826220" indent="0">
              <a:buNone/>
              <a:defRPr sz="2200" b="1"/>
            </a:lvl7pPr>
            <a:lvl8pPr marL="4463924" indent="0">
              <a:buNone/>
              <a:defRPr sz="2200" b="1"/>
            </a:lvl8pPr>
            <a:lvl9pPr marL="5101629" indent="0">
              <a:buNone/>
              <a:defRPr sz="2200" b="1"/>
            </a:lvl9pPr>
          </a:lstStyle>
          <a:p>
            <a:pPr lvl="0"/>
            <a:r>
              <a:rPr lang="hu-HU" smtClean="0"/>
              <a:t>Mintaszöveg szerkesztése</a:t>
            </a:r>
          </a:p>
        </p:txBody>
      </p:sp>
      <p:sp>
        <p:nvSpPr>
          <p:cNvPr id="4" name="Tartalom helye 3"/>
          <p:cNvSpPr>
            <a:spLocks noGrp="1"/>
          </p:cNvSpPr>
          <p:nvPr>
            <p:ph sz="half" idx="2"/>
          </p:nvPr>
        </p:nvSpPr>
        <p:spPr>
          <a:xfrm>
            <a:off x="640080" y="3044825"/>
            <a:ext cx="5656263" cy="5531803"/>
          </a:xfrm>
          <a:prstGeom prst="rect">
            <a:avLst/>
          </a:prstGeom>
        </p:spPr>
        <p:txBody>
          <a:bodyPr lIns="127539" tIns="63791" rIns="127539" bIns="63791"/>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503079" y="2149158"/>
            <a:ext cx="5658485" cy="895667"/>
          </a:xfrm>
          <a:prstGeom prst="rect">
            <a:avLst/>
          </a:prstGeom>
        </p:spPr>
        <p:txBody>
          <a:bodyPr lIns="127539" tIns="63791" rIns="127539" bIns="63791" anchor="b"/>
          <a:lstStyle>
            <a:lvl1pPr marL="0" indent="0">
              <a:buNone/>
              <a:defRPr sz="3400" b="1"/>
            </a:lvl1pPr>
            <a:lvl2pPr marL="637693" indent="0">
              <a:buNone/>
              <a:defRPr sz="2800" b="1"/>
            </a:lvl2pPr>
            <a:lvl3pPr marL="1275387" indent="0">
              <a:buNone/>
              <a:defRPr sz="2500" b="1"/>
            </a:lvl3pPr>
            <a:lvl4pPr marL="1913096" indent="0">
              <a:buNone/>
              <a:defRPr sz="2200" b="1"/>
            </a:lvl4pPr>
            <a:lvl5pPr marL="2550804" indent="0">
              <a:buNone/>
              <a:defRPr sz="2200" b="1"/>
            </a:lvl5pPr>
            <a:lvl6pPr marL="3188515" indent="0">
              <a:buNone/>
              <a:defRPr sz="2200" b="1"/>
            </a:lvl6pPr>
            <a:lvl7pPr marL="3826220" indent="0">
              <a:buNone/>
              <a:defRPr sz="2200" b="1"/>
            </a:lvl7pPr>
            <a:lvl8pPr marL="4463924" indent="0">
              <a:buNone/>
              <a:defRPr sz="2200" b="1"/>
            </a:lvl8pPr>
            <a:lvl9pPr marL="5101629" indent="0">
              <a:buNone/>
              <a:defRPr sz="2200" b="1"/>
            </a:lvl9pPr>
          </a:lstStyle>
          <a:p>
            <a:pPr lvl="0"/>
            <a:r>
              <a:rPr lang="hu-HU" smtClean="0"/>
              <a:t>Mintaszöveg szerkesztése</a:t>
            </a:r>
          </a:p>
        </p:txBody>
      </p:sp>
      <p:sp>
        <p:nvSpPr>
          <p:cNvPr id="6" name="Tartalom helye 5"/>
          <p:cNvSpPr>
            <a:spLocks noGrp="1"/>
          </p:cNvSpPr>
          <p:nvPr>
            <p:ph sz="quarter" idx="4"/>
          </p:nvPr>
        </p:nvSpPr>
        <p:spPr>
          <a:xfrm>
            <a:off x="6503079" y="3044825"/>
            <a:ext cx="5658485" cy="5531803"/>
          </a:xfrm>
          <a:prstGeom prst="rect">
            <a:avLst/>
          </a:prstGeom>
        </p:spPr>
        <p:txBody>
          <a:bodyPr lIns="127539" tIns="63791" rIns="127539" bIns="63791"/>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8" name="Élőláb helye 7"/>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9" name="Dia számának helye 8"/>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3063915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539" tIns="63791" rIns="127539" bIns="63791"/>
          <a:lstStyle/>
          <a:p>
            <a:r>
              <a:rPr lang="hu-HU" smtClean="0"/>
              <a:t>Mintacím szerkesztése</a:t>
            </a:r>
            <a:endParaRPr lang="hu-HU"/>
          </a:p>
        </p:txBody>
      </p:sp>
      <p:sp>
        <p:nvSpPr>
          <p:cNvPr id="3" name="Dátum helye 2"/>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4" name="Élőláb helye 3"/>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5" name="Dia számának helye 4"/>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6638631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3" name="Élőláb helye 2"/>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4" name="Dia számának helye 3"/>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1548833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40082" y="382270"/>
            <a:ext cx="4211638" cy="1626870"/>
          </a:xfrm>
          <a:prstGeom prst="rect">
            <a:avLst/>
          </a:prstGeom>
        </p:spPr>
        <p:txBody>
          <a:bodyPr lIns="127539" tIns="63791" rIns="127539" bIns="63791" anchor="b"/>
          <a:lstStyle>
            <a:lvl1pPr algn="l">
              <a:defRPr sz="2800" b="1"/>
            </a:lvl1pPr>
          </a:lstStyle>
          <a:p>
            <a:r>
              <a:rPr lang="hu-HU" smtClean="0"/>
              <a:t>Mintacím szerkesztése</a:t>
            </a:r>
            <a:endParaRPr lang="hu-HU"/>
          </a:p>
        </p:txBody>
      </p:sp>
      <p:sp>
        <p:nvSpPr>
          <p:cNvPr id="3" name="Tartalom helye 2"/>
          <p:cNvSpPr>
            <a:spLocks noGrp="1"/>
          </p:cNvSpPr>
          <p:nvPr>
            <p:ph idx="1"/>
          </p:nvPr>
        </p:nvSpPr>
        <p:spPr>
          <a:xfrm>
            <a:off x="5005070" y="382272"/>
            <a:ext cx="7156450" cy="8194358"/>
          </a:xfrm>
          <a:prstGeom prst="rect">
            <a:avLst/>
          </a:prstGeom>
        </p:spPr>
        <p:txBody>
          <a:bodyPr lIns="127539" tIns="63791" rIns="127539" bIns="63791"/>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40082" y="2009142"/>
            <a:ext cx="4211638" cy="6567488"/>
          </a:xfrm>
          <a:prstGeom prst="rect">
            <a:avLst/>
          </a:prstGeom>
        </p:spPr>
        <p:txBody>
          <a:bodyPr lIns="127539" tIns="63791" rIns="127539" bIns="63791"/>
          <a:lstStyle>
            <a:lvl1pPr marL="0" indent="0">
              <a:buNone/>
              <a:defRPr sz="2000"/>
            </a:lvl1pPr>
            <a:lvl2pPr marL="637693" indent="0">
              <a:buNone/>
              <a:defRPr sz="1700"/>
            </a:lvl2pPr>
            <a:lvl3pPr marL="1275387" indent="0">
              <a:buNone/>
              <a:defRPr sz="1400"/>
            </a:lvl3pPr>
            <a:lvl4pPr marL="1913096" indent="0">
              <a:buNone/>
              <a:defRPr sz="1300"/>
            </a:lvl4pPr>
            <a:lvl5pPr marL="2550804" indent="0">
              <a:buNone/>
              <a:defRPr sz="1300"/>
            </a:lvl5pPr>
            <a:lvl6pPr marL="3188515" indent="0">
              <a:buNone/>
              <a:defRPr sz="1300"/>
            </a:lvl6pPr>
            <a:lvl7pPr marL="3826220" indent="0">
              <a:buNone/>
              <a:defRPr sz="1300"/>
            </a:lvl7pPr>
            <a:lvl8pPr marL="4463924" indent="0">
              <a:buNone/>
              <a:defRPr sz="1300"/>
            </a:lvl8pPr>
            <a:lvl9pPr marL="5101629"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6" name="Élőláb helye 5"/>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7" name="Dia számának helye 6"/>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1012182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509203" y="6720840"/>
            <a:ext cx="7680960" cy="793433"/>
          </a:xfrm>
          <a:prstGeom prst="rect">
            <a:avLst/>
          </a:prstGeom>
        </p:spPr>
        <p:txBody>
          <a:bodyPr lIns="127539" tIns="63791" rIns="127539" bIns="63791" anchor="b"/>
          <a:lstStyle>
            <a:lvl1pPr algn="l">
              <a:defRPr sz="2800" b="1"/>
            </a:lvl1pPr>
          </a:lstStyle>
          <a:p>
            <a:r>
              <a:rPr lang="hu-HU" smtClean="0"/>
              <a:t>Mintacím szerkesztése</a:t>
            </a:r>
            <a:endParaRPr lang="hu-HU"/>
          </a:p>
        </p:txBody>
      </p:sp>
      <p:sp>
        <p:nvSpPr>
          <p:cNvPr id="3" name="Kép helye 2"/>
          <p:cNvSpPr>
            <a:spLocks noGrp="1"/>
          </p:cNvSpPr>
          <p:nvPr>
            <p:ph type="pic" idx="1"/>
          </p:nvPr>
        </p:nvSpPr>
        <p:spPr>
          <a:xfrm>
            <a:off x="2509203" y="857885"/>
            <a:ext cx="7680960" cy="5760720"/>
          </a:xfrm>
          <a:prstGeom prst="rect">
            <a:avLst/>
          </a:prstGeom>
        </p:spPr>
        <p:txBody>
          <a:bodyPr lIns="127539" tIns="63791" rIns="127539" bIns="63791"/>
          <a:lstStyle>
            <a:lvl1pPr marL="0" indent="0">
              <a:buNone/>
              <a:defRPr sz="4500"/>
            </a:lvl1pPr>
            <a:lvl2pPr marL="637693" indent="0">
              <a:buNone/>
              <a:defRPr sz="3900"/>
            </a:lvl2pPr>
            <a:lvl3pPr marL="1275387" indent="0">
              <a:buNone/>
              <a:defRPr sz="3400"/>
            </a:lvl3pPr>
            <a:lvl4pPr marL="1913096" indent="0">
              <a:buNone/>
              <a:defRPr sz="2800"/>
            </a:lvl4pPr>
            <a:lvl5pPr marL="2550804" indent="0">
              <a:buNone/>
              <a:defRPr sz="2800"/>
            </a:lvl5pPr>
            <a:lvl6pPr marL="3188515" indent="0">
              <a:buNone/>
              <a:defRPr sz="2800"/>
            </a:lvl6pPr>
            <a:lvl7pPr marL="3826220" indent="0">
              <a:buNone/>
              <a:defRPr sz="2800"/>
            </a:lvl7pPr>
            <a:lvl8pPr marL="4463924" indent="0">
              <a:buNone/>
              <a:defRPr sz="2800"/>
            </a:lvl8pPr>
            <a:lvl9pPr marL="5101629" indent="0">
              <a:buNone/>
              <a:defRPr sz="2800"/>
            </a:lvl9pPr>
          </a:lstStyle>
          <a:p>
            <a:endParaRPr lang="hu-HU"/>
          </a:p>
        </p:txBody>
      </p:sp>
      <p:sp>
        <p:nvSpPr>
          <p:cNvPr id="4" name="Szöveg helye 3"/>
          <p:cNvSpPr>
            <a:spLocks noGrp="1"/>
          </p:cNvSpPr>
          <p:nvPr>
            <p:ph type="body" sz="half" idx="2"/>
          </p:nvPr>
        </p:nvSpPr>
        <p:spPr>
          <a:xfrm>
            <a:off x="2509203" y="7514273"/>
            <a:ext cx="7680960" cy="1126807"/>
          </a:xfrm>
          <a:prstGeom prst="rect">
            <a:avLst/>
          </a:prstGeom>
        </p:spPr>
        <p:txBody>
          <a:bodyPr lIns="127539" tIns="63791" rIns="127539" bIns="63791"/>
          <a:lstStyle>
            <a:lvl1pPr marL="0" indent="0">
              <a:buNone/>
              <a:defRPr sz="2000"/>
            </a:lvl1pPr>
            <a:lvl2pPr marL="637693" indent="0">
              <a:buNone/>
              <a:defRPr sz="1700"/>
            </a:lvl2pPr>
            <a:lvl3pPr marL="1275387" indent="0">
              <a:buNone/>
              <a:defRPr sz="1400"/>
            </a:lvl3pPr>
            <a:lvl4pPr marL="1913096" indent="0">
              <a:buNone/>
              <a:defRPr sz="1300"/>
            </a:lvl4pPr>
            <a:lvl5pPr marL="2550804" indent="0">
              <a:buNone/>
              <a:defRPr sz="1300"/>
            </a:lvl5pPr>
            <a:lvl6pPr marL="3188515" indent="0">
              <a:buNone/>
              <a:defRPr sz="1300"/>
            </a:lvl6pPr>
            <a:lvl7pPr marL="3826220" indent="0">
              <a:buNone/>
              <a:defRPr sz="1300"/>
            </a:lvl7pPr>
            <a:lvl8pPr marL="4463924" indent="0">
              <a:buNone/>
              <a:defRPr sz="1300"/>
            </a:lvl8pPr>
            <a:lvl9pPr marL="5101629"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6" name="Élőláb helye 5"/>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7" name="Dia számának helye 6"/>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1581269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539" tIns="63791" rIns="127539" bIns="63791"/>
          <a:lstStyle/>
          <a:p>
            <a:r>
              <a:rPr lang="hu-HU" smtClean="0"/>
              <a:t>Mintacím szerkesztése</a:t>
            </a:r>
            <a:endParaRPr lang="hu-HU"/>
          </a:p>
        </p:txBody>
      </p:sp>
      <p:sp>
        <p:nvSpPr>
          <p:cNvPr id="3" name="Függőleges szöveg helye 2"/>
          <p:cNvSpPr>
            <a:spLocks noGrp="1"/>
          </p:cNvSpPr>
          <p:nvPr>
            <p:ph type="body" orient="vert" idx="1"/>
          </p:nvPr>
        </p:nvSpPr>
        <p:spPr>
          <a:xfrm>
            <a:off x="640080" y="2240282"/>
            <a:ext cx="11521440" cy="6336348"/>
          </a:xfrm>
          <a:prstGeom prst="rect">
            <a:avLst/>
          </a:prstGeom>
        </p:spPr>
        <p:txBody>
          <a:bodyPr vert="eaVert" lIns="127539" tIns="63791" rIns="127539" bIns="63791"/>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5" name="Élőláb helye 4"/>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6" name="Dia számának helye 5"/>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801687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81160" y="384537"/>
            <a:ext cx="2880360" cy="8192135"/>
          </a:xfrm>
          <a:prstGeom prst="rect">
            <a:avLst/>
          </a:prstGeom>
        </p:spPr>
        <p:txBody>
          <a:bodyPr vert="eaVert" lIns="127539" tIns="63791" rIns="127539" bIns="63791"/>
          <a:lstStyle/>
          <a:p>
            <a:r>
              <a:rPr lang="hu-HU" smtClean="0"/>
              <a:t>Mintacím szerkesztése</a:t>
            </a:r>
            <a:endParaRPr lang="hu-HU"/>
          </a:p>
        </p:txBody>
      </p:sp>
      <p:sp>
        <p:nvSpPr>
          <p:cNvPr id="3" name="Függőleges szöveg helye 2"/>
          <p:cNvSpPr>
            <a:spLocks noGrp="1"/>
          </p:cNvSpPr>
          <p:nvPr>
            <p:ph type="body" orient="vert" idx="1"/>
          </p:nvPr>
        </p:nvSpPr>
        <p:spPr>
          <a:xfrm>
            <a:off x="640080" y="384537"/>
            <a:ext cx="8427720" cy="8192135"/>
          </a:xfrm>
          <a:prstGeom prst="rect">
            <a:avLst/>
          </a:prstGeom>
        </p:spPr>
        <p:txBody>
          <a:bodyPr vert="eaVert" lIns="127539" tIns="63791" rIns="127539" bIns="63791"/>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934"/>
            <a:ext cx="2987040" cy="511175"/>
          </a:xfrm>
          <a:prstGeom prst="rect">
            <a:avLst/>
          </a:prstGeom>
        </p:spPr>
        <p:txBody>
          <a:bodyPr lIns="127539" tIns="63791" rIns="127539" bIns="63791"/>
          <a:lstStyle/>
          <a:p>
            <a:pPr defTabSz="1275387"/>
            <a:fld id="{8601166A-ABD7-4098-9B95-90FE549CAED7}" type="datetimeFigureOut">
              <a:rPr lang="hu-HU" smtClean="0">
                <a:solidFill>
                  <a:prstClr val="black"/>
                </a:solidFill>
              </a:rPr>
              <a:pPr defTabSz="1275387"/>
              <a:t>2017. 06. 28.</a:t>
            </a:fld>
            <a:endParaRPr lang="hu-HU">
              <a:solidFill>
                <a:prstClr val="black"/>
              </a:solidFill>
            </a:endParaRPr>
          </a:p>
        </p:txBody>
      </p:sp>
      <p:sp>
        <p:nvSpPr>
          <p:cNvPr id="5" name="Élőláb helye 4"/>
          <p:cNvSpPr>
            <a:spLocks noGrp="1"/>
          </p:cNvSpPr>
          <p:nvPr>
            <p:ph type="ftr" sz="quarter" idx="11"/>
          </p:nvPr>
        </p:nvSpPr>
        <p:spPr>
          <a:xfrm>
            <a:off x="4373880" y="8898934"/>
            <a:ext cx="4053840" cy="511175"/>
          </a:xfrm>
          <a:prstGeom prst="rect">
            <a:avLst/>
          </a:prstGeom>
        </p:spPr>
        <p:txBody>
          <a:bodyPr lIns="127539" tIns="63791" rIns="127539" bIns="63791"/>
          <a:lstStyle/>
          <a:p>
            <a:pPr defTabSz="1275387"/>
            <a:endParaRPr lang="hu-HU">
              <a:solidFill>
                <a:prstClr val="black"/>
              </a:solidFill>
            </a:endParaRPr>
          </a:p>
        </p:txBody>
      </p:sp>
      <p:sp>
        <p:nvSpPr>
          <p:cNvPr id="6" name="Dia számának helye 5"/>
          <p:cNvSpPr>
            <a:spLocks noGrp="1"/>
          </p:cNvSpPr>
          <p:nvPr>
            <p:ph type="sldNum" sz="quarter" idx="12"/>
          </p:nvPr>
        </p:nvSpPr>
        <p:spPr>
          <a:xfrm>
            <a:off x="9174480" y="8898934"/>
            <a:ext cx="2987040" cy="511175"/>
          </a:xfrm>
          <a:prstGeom prst="rect">
            <a:avLst/>
          </a:prstGeom>
        </p:spPr>
        <p:txBody>
          <a:bodyPr lIns="127539" tIns="63791" rIns="127539" bIns="63791"/>
          <a:lstStyle/>
          <a:p>
            <a:pPr defTabSz="1275387"/>
            <a:fld id="{0FAB2726-F48C-41C4-93D9-76605019A0B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2860639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55638" y="104460"/>
            <a:ext cx="8063230" cy="1211262"/>
          </a:xfrm>
          <a:prstGeom prst="rect">
            <a:avLst/>
          </a:prstGeom>
        </p:spPr>
        <p:txBody>
          <a:bodyPr lIns="127539" tIns="63791" rIns="127539" bIns="63791"/>
          <a:lstStyle/>
          <a:p>
            <a:r>
              <a:rPr lang="hu-HU" smtClean="0"/>
              <a:t>Mintacím szerkesztése</a:t>
            </a:r>
            <a:endParaRPr lang="en-US"/>
          </a:p>
        </p:txBody>
      </p:sp>
      <p:sp>
        <p:nvSpPr>
          <p:cNvPr id="3" name="Táblázat helye 2"/>
          <p:cNvSpPr>
            <a:spLocks noGrp="1"/>
          </p:cNvSpPr>
          <p:nvPr>
            <p:ph type="tbl" idx="1"/>
          </p:nvPr>
        </p:nvSpPr>
        <p:spPr>
          <a:xfrm>
            <a:off x="640080" y="1575755"/>
            <a:ext cx="11521440" cy="6651942"/>
          </a:xfrm>
          <a:prstGeom prst="rect">
            <a:avLst/>
          </a:prstGeom>
        </p:spPr>
        <p:txBody>
          <a:bodyPr lIns="127539" tIns="63791" rIns="127539" bIns="63791"/>
          <a:lstStyle/>
          <a:p>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7539" tIns="63791" rIns="127539" bIns="63791"/>
          <a:lstStyle>
            <a:lvl1pPr>
              <a:defRPr/>
            </a:lvl1pPr>
          </a:lstStyle>
          <a:p>
            <a:pPr defTabSz="1275387"/>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7539" tIns="63791" rIns="127539" bIns="63791"/>
          <a:lstStyle>
            <a:lvl1pPr>
              <a:defRPr/>
            </a:lvl1pPr>
          </a:lstStyle>
          <a:p>
            <a:pPr defTabSz="1275387"/>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7539" tIns="63791" rIns="127539" bIns="63791"/>
          <a:lstStyle>
            <a:lvl1pPr>
              <a:defRPr/>
            </a:lvl1pPr>
          </a:lstStyle>
          <a:p>
            <a:pPr defTabSz="1275387"/>
            <a:fld id="{5C8DE6EF-47D1-4E85-B2D5-270614B19C2C}"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211642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55638" y="104460"/>
            <a:ext cx="8063230" cy="1211262"/>
          </a:xfrm>
          <a:prstGeom prst="rect">
            <a:avLst/>
          </a:prstGeom>
        </p:spPr>
        <p:txBody>
          <a:bodyPr lIns="127539" tIns="63791" rIns="127539" bIns="63791"/>
          <a:lstStyle/>
          <a:p>
            <a:r>
              <a:rPr lang="hu-HU" smtClean="0"/>
              <a:t>Mintacím szerkesztése</a:t>
            </a:r>
            <a:endParaRPr lang="en-US"/>
          </a:p>
        </p:txBody>
      </p:sp>
      <p:sp>
        <p:nvSpPr>
          <p:cNvPr id="3" name="Tartalom helye 2"/>
          <p:cNvSpPr>
            <a:spLocks noGrp="1"/>
          </p:cNvSpPr>
          <p:nvPr>
            <p:ph idx="1"/>
          </p:nvPr>
        </p:nvSpPr>
        <p:spPr>
          <a:xfrm>
            <a:off x="640080" y="1575755"/>
            <a:ext cx="11521440" cy="6651942"/>
          </a:xfrm>
          <a:prstGeom prst="rect">
            <a:avLst/>
          </a:prstGeom>
        </p:spPr>
        <p:txBody>
          <a:bodyPr lIns="127539" tIns="63791" rIns="127539" bIns="63791"/>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7539" tIns="63791" rIns="127539" bIns="63791"/>
          <a:lstStyle>
            <a:lvl1pPr>
              <a:defRPr/>
            </a:lvl1pPr>
          </a:lstStyle>
          <a:p>
            <a:pPr defTabSz="1275387"/>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7539" tIns="63791" rIns="127539" bIns="63791"/>
          <a:lstStyle>
            <a:lvl1pPr>
              <a:defRPr/>
            </a:lvl1pPr>
          </a:lstStyle>
          <a:p>
            <a:pPr defTabSz="1275387"/>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7539" tIns="63791" rIns="127539" bIns="63791"/>
          <a:lstStyle>
            <a:lvl1pPr>
              <a:defRPr/>
            </a:lvl1pPr>
          </a:lstStyle>
          <a:p>
            <a:pPr defTabSz="1275387"/>
            <a:fld id="{F434E92B-00D1-461B-862B-A0EB08FBAE87}" type="slidenum">
              <a:rPr lang="hu-HU" smtClean="0">
                <a:solidFill>
                  <a:prstClr val="black"/>
                </a:solidFill>
              </a:rPr>
              <a:pPr defTabSz="1275387"/>
              <a:t>‹#›</a:t>
            </a:fld>
            <a:endParaRPr lang="hu-HU">
              <a:solidFill>
                <a:prstClr val="black"/>
              </a:solidFill>
            </a:endParaRPr>
          </a:p>
        </p:txBody>
      </p:sp>
    </p:spTree>
    <p:extLst>
      <p:ext uri="{BB962C8B-B14F-4D97-AF65-F5344CB8AC3E}">
        <p14:creationId xmlns:p14="http://schemas.microsoft.com/office/powerpoint/2010/main" val="424941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5873A0B-F05B-4087-9E76-E6E9263F6543}" type="datetime1">
              <a:rPr lang="hu-HU" smtClean="0"/>
              <a:pPr/>
              <a:t>2017. 06. 28.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561341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60120" y="2982657"/>
            <a:ext cx="10881360" cy="2058035"/>
          </a:xfrm>
          <a:prstGeom prst="rect">
            <a:avLst/>
          </a:prstGeom>
        </p:spPr>
        <p:txBody>
          <a:bodyPr lIns="127338" tIns="63700" rIns="127338" bIns="63700"/>
          <a:lstStyle/>
          <a:p>
            <a:r>
              <a:rPr lang="hu-HU" smtClean="0"/>
              <a:t>Mintacím szerkesztése</a:t>
            </a:r>
            <a:endParaRPr lang="hu-HU"/>
          </a:p>
        </p:txBody>
      </p:sp>
      <p:sp>
        <p:nvSpPr>
          <p:cNvPr id="3" name="Alcím 2"/>
          <p:cNvSpPr>
            <a:spLocks noGrp="1"/>
          </p:cNvSpPr>
          <p:nvPr>
            <p:ph type="subTitle" idx="1"/>
          </p:nvPr>
        </p:nvSpPr>
        <p:spPr>
          <a:xfrm>
            <a:off x="1920240" y="5440680"/>
            <a:ext cx="8961120" cy="2453640"/>
          </a:xfrm>
          <a:prstGeom prst="rect">
            <a:avLst/>
          </a:prstGeom>
        </p:spPr>
        <p:txBody>
          <a:bodyPr lIns="127338" tIns="63700" rIns="127338" bIns="63700"/>
          <a:lstStyle>
            <a:lvl1pPr marL="0" indent="0" algn="ctr">
              <a:buNone/>
              <a:defRPr>
                <a:solidFill>
                  <a:schemeClr val="tx1">
                    <a:tint val="75000"/>
                  </a:schemeClr>
                </a:solidFill>
              </a:defRPr>
            </a:lvl1pPr>
            <a:lvl2pPr marL="636692" indent="0" algn="ctr">
              <a:buNone/>
              <a:defRPr>
                <a:solidFill>
                  <a:schemeClr val="tx1">
                    <a:tint val="75000"/>
                  </a:schemeClr>
                </a:solidFill>
              </a:defRPr>
            </a:lvl2pPr>
            <a:lvl3pPr marL="1273392" indent="0" algn="ctr">
              <a:buNone/>
              <a:defRPr>
                <a:solidFill>
                  <a:schemeClr val="tx1">
                    <a:tint val="75000"/>
                  </a:schemeClr>
                </a:solidFill>
              </a:defRPr>
            </a:lvl3pPr>
            <a:lvl4pPr marL="1910112" indent="0" algn="ctr">
              <a:buNone/>
              <a:defRPr>
                <a:solidFill>
                  <a:schemeClr val="tx1">
                    <a:tint val="75000"/>
                  </a:schemeClr>
                </a:solidFill>
              </a:defRPr>
            </a:lvl4pPr>
            <a:lvl5pPr marL="2546830" indent="0" algn="ctr">
              <a:buNone/>
              <a:defRPr>
                <a:solidFill>
                  <a:schemeClr val="tx1">
                    <a:tint val="75000"/>
                  </a:schemeClr>
                </a:solidFill>
              </a:defRPr>
            </a:lvl5pPr>
            <a:lvl6pPr marL="3183545" indent="0" algn="ctr">
              <a:buNone/>
              <a:defRPr>
                <a:solidFill>
                  <a:schemeClr val="tx1">
                    <a:tint val="75000"/>
                  </a:schemeClr>
                </a:solidFill>
              </a:defRPr>
            </a:lvl6pPr>
            <a:lvl7pPr marL="3820257" indent="0" algn="ctr">
              <a:buNone/>
              <a:defRPr>
                <a:solidFill>
                  <a:schemeClr val="tx1">
                    <a:tint val="75000"/>
                  </a:schemeClr>
                </a:solidFill>
              </a:defRPr>
            </a:lvl7pPr>
            <a:lvl8pPr marL="4456967" indent="0" algn="ctr">
              <a:buNone/>
              <a:defRPr>
                <a:solidFill>
                  <a:schemeClr val="tx1">
                    <a:tint val="75000"/>
                  </a:schemeClr>
                </a:solidFill>
              </a:defRPr>
            </a:lvl8pPr>
            <a:lvl9pPr marL="5093675"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5" name="Élőláb helye 4"/>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6" name="Dia számának helye 5"/>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3986983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16" name="Tartalom helye 2"/>
          <p:cNvSpPr>
            <a:spLocks noGrp="1"/>
          </p:cNvSpPr>
          <p:nvPr>
            <p:ph idx="4294967295" hasCustomPrompt="1"/>
          </p:nvPr>
        </p:nvSpPr>
        <p:spPr>
          <a:xfrm>
            <a:off x="640080" y="2240281"/>
            <a:ext cx="11521440" cy="5560716"/>
          </a:xfrm>
          <a:prstGeom prst="rect">
            <a:avLst/>
          </a:prstGeom>
        </p:spPr>
        <p:txBody>
          <a:bodyPr lIns="127338" tIns="63700" rIns="127338" bIns="63700">
            <a:normAutofit/>
          </a:bodyPr>
          <a:lstStyle>
            <a:lvl1pPr marL="0" marR="0" indent="0" algn="l" defTabSz="1273392" rtl="0" eaLnBrk="1" fontAlgn="auto" latinLnBrk="0" hangingPunct="1">
              <a:lnSpc>
                <a:spcPct val="100000"/>
              </a:lnSpc>
              <a:spcBef>
                <a:spcPct val="20000"/>
              </a:spcBef>
              <a:spcAft>
                <a:spcPts val="0"/>
              </a:spcAft>
              <a:buClrTx/>
              <a:buSzTx/>
              <a:buFont typeface="Arial" pitchFamily="34" charset="0"/>
              <a:buNone/>
              <a:tabLst/>
              <a:defRPr sz="3400"/>
            </a:lvl1pPr>
          </a:lstStyle>
          <a:p>
            <a:pPr marL="0" marR="0" lvl="0" indent="0" algn="l" defTabSz="1273392" rtl="0" eaLnBrk="1" fontAlgn="auto" latinLnBrk="0" hangingPunct="1">
              <a:lnSpc>
                <a:spcPct val="100000"/>
              </a:lnSpc>
              <a:spcBef>
                <a:spcPct val="20000"/>
              </a:spcBef>
              <a:spcAft>
                <a:spcPts val="0"/>
              </a:spcAft>
              <a:buClrTx/>
              <a:buSzTx/>
              <a:buFont typeface="Arial" pitchFamily="34" charset="0"/>
              <a:buNone/>
              <a:tabLst/>
              <a:defRPr/>
            </a:pPr>
            <a:r>
              <a:rPr lang="hu-HU" sz="3400" dirty="0" smtClean="0">
                <a:solidFill>
                  <a:schemeClr val="tx1">
                    <a:lumMod val="95000"/>
                    <a:lumOff val="5000"/>
                  </a:schemeClr>
                </a:solidFill>
              </a:rPr>
              <a:t>Szöveg, </a:t>
            </a:r>
            <a:r>
              <a:rPr lang="hu-HU" sz="3400" dirty="0" err="1" smtClean="0">
                <a:solidFill>
                  <a:schemeClr val="tx1">
                    <a:lumMod val="95000"/>
                    <a:lumOff val="5000"/>
                  </a:schemeClr>
                </a:solidFill>
              </a:rPr>
              <a:t>Calibri</a:t>
            </a:r>
            <a:r>
              <a:rPr lang="hu-HU" sz="3400" dirty="0" smtClean="0">
                <a:solidFill>
                  <a:schemeClr val="tx1">
                    <a:lumMod val="95000"/>
                    <a:lumOff val="5000"/>
                  </a:schemeClr>
                </a:solidFill>
              </a:rPr>
              <a:t>, 24 </a:t>
            </a:r>
            <a:r>
              <a:rPr lang="hu-HU" sz="3400" dirty="0" err="1" smtClean="0">
                <a:solidFill>
                  <a:schemeClr val="tx1">
                    <a:lumMod val="95000"/>
                    <a:lumOff val="5000"/>
                  </a:schemeClr>
                </a:solidFill>
              </a:rPr>
              <a:t>pt</a:t>
            </a:r>
            <a:endParaRPr lang="hu-HU" sz="3400" dirty="0" smtClean="0">
              <a:solidFill>
                <a:schemeClr val="tx1">
                  <a:lumMod val="95000"/>
                  <a:lumOff val="5000"/>
                </a:schemeClr>
              </a:solidFill>
            </a:endParaRPr>
          </a:p>
          <a:p>
            <a:endParaRPr lang="hu-HU" sz="3400" dirty="0">
              <a:solidFill>
                <a:schemeClr val="tx1">
                  <a:lumMod val="95000"/>
                  <a:lumOff val="5000"/>
                </a:schemeClr>
              </a:solidFill>
            </a:endParaRPr>
          </a:p>
        </p:txBody>
      </p:sp>
    </p:spTree>
    <p:extLst>
      <p:ext uri="{BB962C8B-B14F-4D97-AF65-F5344CB8AC3E}">
        <p14:creationId xmlns:p14="http://schemas.microsoft.com/office/powerpoint/2010/main" val="3397198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11238" y="6169722"/>
            <a:ext cx="10881360" cy="1906905"/>
          </a:xfrm>
          <a:prstGeom prst="rect">
            <a:avLst/>
          </a:prstGeom>
        </p:spPr>
        <p:txBody>
          <a:bodyPr lIns="127338" tIns="63700" rIns="127338" bIns="63700" anchor="t"/>
          <a:lstStyle>
            <a:lvl1pPr algn="l">
              <a:defRPr sz="5600" b="1" cap="all"/>
            </a:lvl1pPr>
          </a:lstStyle>
          <a:p>
            <a:r>
              <a:rPr lang="hu-HU" smtClean="0"/>
              <a:t>Mintacím szerkesztése</a:t>
            </a:r>
            <a:endParaRPr lang="hu-HU"/>
          </a:p>
        </p:txBody>
      </p:sp>
      <p:sp>
        <p:nvSpPr>
          <p:cNvPr id="3" name="Szöveg helye 2"/>
          <p:cNvSpPr>
            <a:spLocks noGrp="1"/>
          </p:cNvSpPr>
          <p:nvPr>
            <p:ph type="body" idx="1"/>
          </p:nvPr>
        </p:nvSpPr>
        <p:spPr>
          <a:xfrm>
            <a:off x="1011238" y="4069400"/>
            <a:ext cx="10881360" cy="2100262"/>
          </a:xfrm>
          <a:prstGeom prst="rect">
            <a:avLst/>
          </a:prstGeom>
        </p:spPr>
        <p:txBody>
          <a:bodyPr lIns="127338" tIns="63700" rIns="127338" bIns="63700" anchor="b"/>
          <a:lstStyle>
            <a:lvl1pPr marL="0" indent="0">
              <a:buNone/>
              <a:defRPr sz="2800">
                <a:solidFill>
                  <a:schemeClr val="tx1">
                    <a:tint val="75000"/>
                  </a:schemeClr>
                </a:solidFill>
              </a:defRPr>
            </a:lvl1pPr>
            <a:lvl2pPr marL="636692" indent="0">
              <a:buNone/>
              <a:defRPr sz="2500">
                <a:solidFill>
                  <a:schemeClr val="tx1">
                    <a:tint val="75000"/>
                  </a:schemeClr>
                </a:solidFill>
              </a:defRPr>
            </a:lvl2pPr>
            <a:lvl3pPr marL="1273392" indent="0">
              <a:buNone/>
              <a:defRPr sz="2200">
                <a:solidFill>
                  <a:schemeClr val="tx1">
                    <a:tint val="75000"/>
                  </a:schemeClr>
                </a:solidFill>
              </a:defRPr>
            </a:lvl3pPr>
            <a:lvl4pPr marL="1910112" indent="0">
              <a:buNone/>
              <a:defRPr sz="2000">
                <a:solidFill>
                  <a:schemeClr val="tx1">
                    <a:tint val="75000"/>
                  </a:schemeClr>
                </a:solidFill>
              </a:defRPr>
            </a:lvl4pPr>
            <a:lvl5pPr marL="2546830" indent="0">
              <a:buNone/>
              <a:defRPr sz="2000">
                <a:solidFill>
                  <a:schemeClr val="tx1">
                    <a:tint val="75000"/>
                  </a:schemeClr>
                </a:solidFill>
              </a:defRPr>
            </a:lvl5pPr>
            <a:lvl6pPr marL="3183545" indent="0">
              <a:buNone/>
              <a:defRPr sz="2000">
                <a:solidFill>
                  <a:schemeClr val="tx1">
                    <a:tint val="75000"/>
                  </a:schemeClr>
                </a:solidFill>
              </a:defRPr>
            </a:lvl6pPr>
            <a:lvl7pPr marL="3820257" indent="0">
              <a:buNone/>
              <a:defRPr sz="2000">
                <a:solidFill>
                  <a:schemeClr val="tx1">
                    <a:tint val="75000"/>
                  </a:schemeClr>
                </a:solidFill>
              </a:defRPr>
            </a:lvl7pPr>
            <a:lvl8pPr marL="4456967" indent="0">
              <a:buNone/>
              <a:defRPr sz="2000">
                <a:solidFill>
                  <a:schemeClr val="tx1">
                    <a:tint val="75000"/>
                  </a:schemeClr>
                </a:solidFill>
              </a:defRPr>
            </a:lvl8pPr>
            <a:lvl9pPr marL="5093675" indent="0">
              <a:buNone/>
              <a:defRPr sz="20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5" name="Élőláb helye 4"/>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6" name="Dia számának helye 5"/>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2499865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338" tIns="63700" rIns="127338" bIns="63700"/>
          <a:lstStyle/>
          <a:p>
            <a:r>
              <a:rPr lang="hu-HU" smtClean="0"/>
              <a:t>Mintacím szerkesztése</a:t>
            </a:r>
            <a:endParaRPr lang="hu-HU"/>
          </a:p>
        </p:txBody>
      </p:sp>
      <p:sp>
        <p:nvSpPr>
          <p:cNvPr id="3" name="Tartalom helye 2"/>
          <p:cNvSpPr>
            <a:spLocks noGrp="1"/>
          </p:cNvSpPr>
          <p:nvPr>
            <p:ph sz="half" idx="1"/>
          </p:nvPr>
        </p:nvSpPr>
        <p:spPr>
          <a:xfrm>
            <a:off x="640080" y="2240282"/>
            <a:ext cx="5654040" cy="6336348"/>
          </a:xfrm>
          <a:prstGeom prst="rect">
            <a:avLst/>
          </a:prstGeom>
        </p:spPr>
        <p:txBody>
          <a:bodyPr lIns="127338" tIns="63700" rIns="127338" bIns="63700"/>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507480" y="2240282"/>
            <a:ext cx="5654040" cy="6336348"/>
          </a:xfrm>
          <a:prstGeom prst="rect">
            <a:avLst/>
          </a:prstGeom>
        </p:spPr>
        <p:txBody>
          <a:bodyPr lIns="127338" tIns="63700" rIns="127338" bIns="63700"/>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6" name="Élőláb helye 5"/>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7" name="Dia számának helye 6"/>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1849769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338" tIns="63700" rIns="127338" bIns="63700"/>
          <a:lstStyle>
            <a:lvl1pPr>
              <a:defRPr/>
            </a:lvl1pPr>
          </a:lstStyle>
          <a:p>
            <a:r>
              <a:rPr lang="hu-HU" smtClean="0"/>
              <a:t>Mintacím szerkesztése</a:t>
            </a:r>
            <a:endParaRPr lang="hu-HU"/>
          </a:p>
        </p:txBody>
      </p:sp>
      <p:sp>
        <p:nvSpPr>
          <p:cNvPr id="3" name="Szöveg helye 2"/>
          <p:cNvSpPr>
            <a:spLocks noGrp="1"/>
          </p:cNvSpPr>
          <p:nvPr>
            <p:ph type="body" idx="1"/>
          </p:nvPr>
        </p:nvSpPr>
        <p:spPr>
          <a:xfrm>
            <a:off x="640080" y="2149158"/>
            <a:ext cx="5656263" cy="895667"/>
          </a:xfrm>
          <a:prstGeom prst="rect">
            <a:avLst/>
          </a:prstGeom>
        </p:spPr>
        <p:txBody>
          <a:bodyPr lIns="127338" tIns="63700" rIns="127338" bIns="63700" anchor="b"/>
          <a:lstStyle>
            <a:lvl1pPr marL="0" indent="0">
              <a:buNone/>
              <a:defRPr sz="3400" b="1"/>
            </a:lvl1pPr>
            <a:lvl2pPr marL="636692" indent="0">
              <a:buNone/>
              <a:defRPr sz="2800" b="1"/>
            </a:lvl2pPr>
            <a:lvl3pPr marL="1273392" indent="0">
              <a:buNone/>
              <a:defRPr sz="2500" b="1"/>
            </a:lvl3pPr>
            <a:lvl4pPr marL="1910112" indent="0">
              <a:buNone/>
              <a:defRPr sz="2200" b="1"/>
            </a:lvl4pPr>
            <a:lvl5pPr marL="2546830" indent="0">
              <a:buNone/>
              <a:defRPr sz="2200" b="1"/>
            </a:lvl5pPr>
            <a:lvl6pPr marL="3183545" indent="0">
              <a:buNone/>
              <a:defRPr sz="2200" b="1"/>
            </a:lvl6pPr>
            <a:lvl7pPr marL="3820257" indent="0">
              <a:buNone/>
              <a:defRPr sz="2200" b="1"/>
            </a:lvl7pPr>
            <a:lvl8pPr marL="4456967" indent="0">
              <a:buNone/>
              <a:defRPr sz="2200" b="1"/>
            </a:lvl8pPr>
            <a:lvl9pPr marL="5093675" indent="0">
              <a:buNone/>
              <a:defRPr sz="2200" b="1"/>
            </a:lvl9pPr>
          </a:lstStyle>
          <a:p>
            <a:pPr lvl="0"/>
            <a:r>
              <a:rPr lang="hu-HU" smtClean="0"/>
              <a:t>Mintaszöveg szerkesztése</a:t>
            </a:r>
          </a:p>
        </p:txBody>
      </p:sp>
      <p:sp>
        <p:nvSpPr>
          <p:cNvPr id="4" name="Tartalom helye 3"/>
          <p:cNvSpPr>
            <a:spLocks noGrp="1"/>
          </p:cNvSpPr>
          <p:nvPr>
            <p:ph sz="half" idx="2"/>
          </p:nvPr>
        </p:nvSpPr>
        <p:spPr>
          <a:xfrm>
            <a:off x="640080" y="3044825"/>
            <a:ext cx="5656263" cy="5531803"/>
          </a:xfrm>
          <a:prstGeom prst="rect">
            <a:avLst/>
          </a:prstGeom>
        </p:spPr>
        <p:txBody>
          <a:bodyPr lIns="127338" tIns="63700" rIns="127338" bIns="63700"/>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503097" y="2149158"/>
            <a:ext cx="5658485" cy="895667"/>
          </a:xfrm>
          <a:prstGeom prst="rect">
            <a:avLst/>
          </a:prstGeom>
        </p:spPr>
        <p:txBody>
          <a:bodyPr lIns="127338" tIns="63700" rIns="127338" bIns="63700" anchor="b"/>
          <a:lstStyle>
            <a:lvl1pPr marL="0" indent="0">
              <a:buNone/>
              <a:defRPr sz="3400" b="1"/>
            </a:lvl1pPr>
            <a:lvl2pPr marL="636692" indent="0">
              <a:buNone/>
              <a:defRPr sz="2800" b="1"/>
            </a:lvl2pPr>
            <a:lvl3pPr marL="1273392" indent="0">
              <a:buNone/>
              <a:defRPr sz="2500" b="1"/>
            </a:lvl3pPr>
            <a:lvl4pPr marL="1910112" indent="0">
              <a:buNone/>
              <a:defRPr sz="2200" b="1"/>
            </a:lvl4pPr>
            <a:lvl5pPr marL="2546830" indent="0">
              <a:buNone/>
              <a:defRPr sz="2200" b="1"/>
            </a:lvl5pPr>
            <a:lvl6pPr marL="3183545" indent="0">
              <a:buNone/>
              <a:defRPr sz="2200" b="1"/>
            </a:lvl6pPr>
            <a:lvl7pPr marL="3820257" indent="0">
              <a:buNone/>
              <a:defRPr sz="2200" b="1"/>
            </a:lvl7pPr>
            <a:lvl8pPr marL="4456967" indent="0">
              <a:buNone/>
              <a:defRPr sz="2200" b="1"/>
            </a:lvl8pPr>
            <a:lvl9pPr marL="5093675" indent="0">
              <a:buNone/>
              <a:defRPr sz="2200" b="1"/>
            </a:lvl9pPr>
          </a:lstStyle>
          <a:p>
            <a:pPr lvl="0"/>
            <a:r>
              <a:rPr lang="hu-HU" smtClean="0"/>
              <a:t>Mintaszöveg szerkesztése</a:t>
            </a:r>
          </a:p>
        </p:txBody>
      </p:sp>
      <p:sp>
        <p:nvSpPr>
          <p:cNvPr id="6" name="Tartalom helye 5"/>
          <p:cNvSpPr>
            <a:spLocks noGrp="1"/>
          </p:cNvSpPr>
          <p:nvPr>
            <p:ph sz="quarter" idx="4"/>
          </p:nvPr>
        </p:nvSpPr>
        <p:spPr>
          <a:xfrm>
            <a:off x="6503097" y="3044825"/>
            <a:ext cx="5658485" cy="5531803"/>
          </a:xfrm>
          <a:prstGeom prst="rect">
            <a:avLst/>
          </a:prstGeom>
        </p:spPr>
        <p:txBody>
          <a:bodyPr lIns="127338" tIns="63700" rIns="127338" bIns="63700"/>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8" name="Élőláb helye 7"/>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9" name="Dia számának helye 8"/>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7472501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338" tIns="63700" rIns="127338" bIns="63700"/>
          <a:lstStyle/>
          <a:p>
            <a:r>
              <a:rPr lang="hu-HU" smtClean="0"/>
              <a:t>Mintacím szerkesztése</a:t>
            </a:r>
            <a:endParaRPr lang="hu-HU"/>
          </a:p>
        </p:txBody>
      </p:sp>
      <p:sp>
        <p:nvSpPr>
          <p:cNvPr id="3" name="Dátum helye 2"/>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4" name="Élőláb helye 3"/>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5" name="Dia számának helye 4"/>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2460280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3" name="Élőláb helye 2"/>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4" name="Dia számának helye 3"/>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1897694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40082" y="382270"/>
            <a:ext cx="4211638" cy="1626870"/>
          </a:xfrm>
          <a:prstGeom prst="rect">
            <a:avLst/>
          </a:prstGeom>
        </p:spPr>
        <p:txBody>
          <a:bodyPr lIns="127338" tIns="63700" rIns="127338" bIns="63700" anchor="b"/>
          <a:lstStyle>
            <a:lvl1pPr algn="l">
              <a:defRPr sz="2800" b="1"/>
            </a:lvl1pPr>
          </a:lstStyle>
          <a:p>
            <a:r>
              <a:rPr lang="hu-HU" smtClean="0"/>
              <a:t>Mintacím szerkesztése</a:t>
            </a:r>
            <a:endParaRPr lang="hu-HU"/>
          </a:p>
        </p:txBody>
      </p:sp>
      <p:sp>
        <p:nvSpPr>
          <p:cNvPr id="3" name="Tartalom helye 2"/>
          <p:cNvSpPr>
            <a:spLocks noGrp="1"/>
          </p:cNvSpPr>
          <p:nvPr>
            <p:ph idx="1"/>
          </p:nvPr>
        </p:nvSpPr>
        <p:spPr>
          <a:xfrm>
            <a:off x="5005070" y="382272"/>
            <a:ext cx="7156450" cy="8194358"/>
          </a:xfrm>
          <a:prstGeom prst="rect">
            <a:avLst/>
          </a:prstGeom>
        </p:spPr>
        <p:txBody>
          <a:bodyPr lIns="127338" tIns="63700" rIns="127338" bIns="63700"/>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40082" y="2009142"/>
            <a:ext cx="4211638" cy="6567488"/>
          </a:xfrm>
          <a:prstGeom prst="rect">
            <a:avLst/>
          </a:prstGeom>
        </p:spPr>
        <p:txBody>
          <a:bodyPr lIns="127338" tIns="63700" rIns="127338" bIns="63700"/>
          <a:lstStyle>
            <a:lvl1pPr marL="0" indent="0">
              <a:buNone/>
              <a:defRPr sz="2000"/>
            </a:lvl1pPr>
            <a:lvl2pPr marL="636692" indent="0">
              <a:buNone/>
              <a:defRPr sz="1700"/>
            </a:lvl2pPr>
            <a:lvl3pPr marL="1273392" indent="0">
              <a:buNone/>
              <a:defRPr sz="1400"/>
            </a:lvl3pPr>
            <a:lvl4pPr marL="1910112" indent="0">
              <a:buNone/>
              <a:defRPr sz="1300"/>
            </a:lvl4pPr>
            <a:lvl5pPr marL="2546830" indent="0">
              <a:buNone/>
              <a:defRPr sz="1300"/>
            </a:lvl5pPr>
            <a:lvl6pPr marL="3183545" indent="0">
              <a:buNone/>
              <a:defRPr sz="1300"/>
            </a:lvl6pPr>
            <a:lvl7pPr marL="3820257" indent="0">
              <a:buNone/>
              <a:defRPr sz="1300"/>
            </a:lvl7pPr>
            <a:lvl8pPr marL="4456967" indent="0">
              <a:buNone/>
              <a:defRPr sz="1300"/>
            </a:lvl8pPr>
            <a:lvl9pPr marL="5093675"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6" name="Élőláb helye 5"/>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7" name="Dia számának helye 6"/>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105815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509203" y="6720840"/>
            <a:ext cx="7680960" cy="793433"/>
          </a:xfrm>
          <a:prstGeom prst="rect">
            <a:avLst/>
          </a:prstGeom>
        </p:spPr>
        <p:txBody>
          <a:bodyPr lIns="127338" tIns="63700" rIns="127338" bIns="63700" anchor="b"/>
          <a:lstStyle>
            <a:lvl1pPr algn="l">
              <a:defRPr sz="2800" b="1"/>
            </a:lvl1pPr>
          </a:lstStyle>
          <a:p>
            <a:r>
              <a:rPr lang="hu-HU" smtClean="0"/>
              <a:t>Mintacím szerkesztése</a:t>
            </a:r>
            <a:endParaRPr lang="hu-HU"/>
          </a:p>
        </p:txBody>
      </p:sp>
      <p:sp>
        <p:nvSpPr>
          <p:cNvPr id="3" name="Kép helye 2"/>
          <p:cNvSpPr>
            <a:spLocks noGrp="1"/>
          </p:cNvSpPr>
          <p:nvPr>
            <p:ph type="pic" idx="1"/>
          </p:nvPr>
        </p:nvSpPr>
        <p:spPr>
          <a:xfrm>
            <a:off x="2509203" y="857885"/>
            <a:ext cx="7680960" cy="5760720"/>
          </a:xfrm>
          <a:prstGeom prst="rect">
            <a:avLst/>
          </a:prstGeom>
        </p:spPr>
        <p:txBody>
          <a:bodyPr lIns="127338" tIns="63700" rIns="127338" bIns="63700"/>
          <a:lstStyle>
            <a:lvl1pPr marL="0" indent="0">
              <a:buNone/>
              <a:defRPr sz="4500"/>
            </a:lvl1pPr>
            <a:lvl2pPr marL="636692" indent="0">
              <a:buNone/>
              <a:defRPr sz="3900"/>
            </a:lvl2pPr>
            <a:lvl3pPr marL="1273392" indent="0">
              <a:buNone/>
              <a:defRPr sz="3400"/>
            </a:lvl3pPr>
            <a:lvl4pPr marL="1910112" indent="0">
              <a:buNone/>
              <a:defRPr sz="2800"/>
            </a:lvl4pPr>
            <a:lvl5pPr marL="2546830" indent="0">
              <a:buNone/>
              <a:defRPr sz="2800"/>
            </a:lvl5pPr>
            <a:lvl6pPr marL="3183545" indent="0">
              <a:buNone/>
              <a:defRPr sz="2800"/>
            </a:lvl6pPr>
            <a:lvl7pPr marL="3820257" indent="0">
              <a:buNone/>
              <a:defRPr sz="2800"/>
            </a:lvl7pPr>
            <a:lvl8pPr marL="4456967" indent="0">
              <a:buNone/>
              <a:defRPr sz="2800"/>
            </a:lvl8pPr>
            <a:lvl9pPr marL="5093675" indent="0">
              <a:buNone/>
              <a:defRPr sz="2800"/>
            </a:lvl9pPr>
          </a:lstStyle>
          <a:p>
            <a:endParaRPr lang="hu-HU"/>
          </a:p>
        </p:txBody>
      </p:sp>
      <p:sp>
        <p:nvSpPr>
          <p:cNvPr id="4" name="Szöveg helye 3"/>
          <p:cNvSpPr>
            <a:spLocks noGrp="1"/>
          </p:cNvSpPr>
          <p:nvPr>
            <p:ph type="body" sz="half" idx="2"/>
          </p:nvPr>
        </p:nvSpPr>
        <p:spPr>
          <a:xfrm>
            <a:off x="2509203" y="7514273"/>
            <a:ext cx="7680960" cy="1126807"/>
          </a:xfrm>
          <a:prstGeom prst="rect">
            <a:avLst/>
          </a:prstGeom>
        </p:spPr>
        <p:txBody>
          <a:bodyPr lIns="127338" tIns="63700" rIns="127338" bIns="63700"/>
          <a:lstStyle>
            <a:lvl1pPr marL="0" indent="0">
              <a:buNone/>
              <a:defRPr sz="2000"/>
            </a:lvl1pPr>
            <a:lvl2pPr marL="636692" indent="0">
              <a:buNone/>
              <a:defRPr sz="1700"/>
            </a:lvl2pPr>
            <a:lvl3pPr marL="1273392" indent="0">
              <a:buNone/>
              <a:defRPr sz="1400"/>
            </a:lvl3pPr>
            <a:lvl4pPr marL="1910112" indent="0">
              <a:buNone/>
              <a:defRPr sz="1300"/>
            </a:lvl4pPr>
            <a:lvl5pPr marL="2546830" indent="0">
              <a:buNone/>
              <a:defRPr sz="1300"/>
            </a:lvl5pPr>
            <a:lvl6pPr marL="3183545" indent="0">
              <a:buNone/>
              <a:defRPr sz="1300"/>
            </a:lvl6pPr>
            <a:lvl7pPr marL="3820257" indent="0">
              <a:buNone/>
              <a:defRPr sz="1300"/>
            </a:lvl7pPr>
            <a:lvl8pPr marL="4456967" indent="0">
              <a:buNone/>
              <a:defRPr sz="1300"/>
            </a:lvl8pPr>
            <a:lvl9pPr marL="5093675"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6" name="Élőláb helye 5"/>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7" name="Dia számának helye 6"/>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1252234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338" tIns="63700" rIns="127338" bIns="63700"/>
          <a:lstStyle/>
          <a:p>
            <a:r>
              <a:rPr lang="hu-HU" smtClean="0"/>
              <a:t>Mintacím szerkesztése</a:t>
            </a:r>
            <a:endParaRPr lang="hu-HU"/>
          </a:p>
        </p:txBody>
      </p:sp>
      <p:sp>
        <p:nvSpPr>
          <p:cNvPr id="3" name="Függőleges szöveg helye 2"/>
          <p:cNvSpPr>
            <a:spLocks noGrp="1"/>
          </p:cNvSpPr>
          <p:nvPr>
            <p:ph type="body" orient="vert" idx="1"/>
          </p:nvPr>
        </p:nvSpPr>
        <p:spPr>
          <a:xfrm>
            <a:off x="640080" y="2240282"/>
            <a:ext cx="11521440" cy="6336348"/>
          </a:xfrm>
          <a:prstGeom prst="rect">
            <a:avLst/>
          </a:prstGeom>
        </p:spPr>
        <p:txBody>
          <a:bodyPr vert="eaVert" lIns="127338" tIns="63700" rIns="127338" bIns="6370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5" name="Élőláb helye 4"/>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6" name="Dia számának helye 5"/>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34309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4F987E9-D096-42D8-9124-6831B572FA71}" type="datetime1">
              <a:rPr lang="hu-HU" smtClean="0"/>
              <a:pPr/>
              <a:t>2017. 06. 28.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249476580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81160" y="384556"/>
            <a:ext cx="2880360" cy="8192135"/>
          </a:xfrm>
          <a:prstGeom prst="rect">
            <a:avLst/>
          </a:prstGeom>
        </p:spPr>
        <p:txBody>
          <a:bodyPr vert="eaVert" lIns="127338" tIns="63700" rIns="127338" bIns="63700"/>
          <a:lstStyle/>
          <a:p>
            <a:r>
              <a:rPr lang="hu-HU" smtClean="0"/>
              <a:t>Mintacím szerkesztése</a:t>
            </a:r>
            <a:endParaRPr lang="hu-HU"/>
          </a:p>
        </p:txBody>
      </p:sp>
      <p:sp>
        <p:nvSpPr>
          <p:cNvPr id="3" name="Függőleges szöveg helye 2"/>
          <p:cNvSpPr>
            <a:spLocks noGrp="1"/>
          </p:cNvSpPr>
          <p:nvPr>
            <p:ph type="body" orient="vert" idx="1"/>
          </p:nvPr>
        </p:nvSpPr>
        <p:spPr>
          <a:xfrm>
            <a:off x="640080" y="384556"/>
            <a:ext cx="8427720" cy="8192135"/>
          </a:xfrm>
          <a:prstGeom prst="rect">
            <a:avLst/>
          </a:prstGeom>
        </p:spPr>
        <p:txBody>
          <a:bodyPr vert="eaVert" lIns="127338" tIns="63700" rIns="127338" bIns="6370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952"/>
            <a:ext cx="2987040" cy="511175"/>
          </a:xfrm>
          <a:prstGeom prst="rect">
            <a:avLst/>
          </a:prstGeom>
        </p:spPr>
        <p:txBody>
          <a:bodyPr lIns="127338" tIns="63700" rIns="127338" bIns="63700"/>
          <a:lstStyle/>
          <a:p>
            <a:pPr defTabSz="1273392"/>
            <a:fld id="{8601166A-ABD7-4098-9B95-90FE549CAED7}" type="datetimeFigureOut">
              <a:rPr lang="hu-HU" smtClean="0">
                <a:solidFill>
                  <a:prstClr val="black"/>
                </a:solidFill>
              </a:rPr>
              <a:pPr defTabSz="1273392"/>
              <a:t>2017. 06. 28.</a:t>
            </a:fld>
            <a:endParaRPr lang="hu-HU">
              <a:solidFill>
                <a:prstClr val="black"/>
              </a:solidFill>
            </a:endParaRPr>
          </a:p>
        </p:txBody>
      </p:sp>
      <p:sp>
        <p:nvSpPr>
          <p:cNvPr id="5" name="Élőláb helye 4"/>
          <p:cNvSpPr>
            <a:spLocks noGrp="1"/>
          </p:cNvSpPr>
          <p:nvPr>
            <p:ph type="ftr" sz="quarter" idx="11"/>
          </p:nvPr>
        </p:nvSpPr>
        <p:spPr>
          <a:xfrm>
            <a:off x="4373880" y="8898952"/>
            <a:ext cx="4053840" cy="511175"/>
          </a:xfrm>
          <a:prstGeom prst="rect">
            <a:avLst/>
          </a:prstGeom>
        </p:spPr>
        <p:txBody>
          <a:bodyPr lIns="127338" tIns="63700" rIns="127338" bIns="63700"/>
          <a:lstStyle/>
          <a:p>
            <a:pPr defTabSz="1273392"/>
            <a:endParaRPr lang="hu-HU">
              <a:solidFill>
                <a:prstClr val="black"/>
              </a:solidFill>
            </a:endParaRPr>
          </a:p>
        </p:txBody>
      </p:sp>
      <p:sp>
        <p:nvSpPr>
          <p:cNvPr id="6" name="Dia számának helye 5"/>
          <p:cNvSpPr>
            <a:spLocks noGrp="1"/>
          </p:cNvSpPr>
          <p:nvPr>
            <p:ph type="sldNum" sz="quarter" idx="12"/>
          </p:nvPr>
        </p:nvSpPr>
        <p:spPr>
          <a:xfrm>
            <a:off x="9174480" y="8898952"/>
            <a:ext cx="2987040" cy="511175"/>
          </a:xfrm>
          <a:prstGeom prst="rect">
            <a:avLst/>
          </a:prstGeom>
        </p:spPr>
        <p:txBody>
          <a:bodyPr lIns="127338" tIns="63700" rIns="127338" bIns="63700"/>
          <a:lstStyle/>
          <a:p>
            <a:pPr defTabSz="1273392"/>
            <a:fld id="{0FAB2726-F48C-41C4-93D9-76605019A0B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36611585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55638" y="104460"/>
            <a:ext cx="8063230" cy="1211262"/>
          </a:xfrm>
          <a:prstGeom prst="rect">
            <a:avLst/>
          </a:prstGeom>
        </p:spPr>
        <p:txBody>
          <a:bodyPr lIns="127338" tIns="63700" rIns="127338" bIns="63700"/>
          <a:lstStyle/>
          <a:p>
            <a:r>
              <a:rPr lang="hu-HU" smtClean="0"/>
              <a:t>Mintacím szerkesztése</a:t>
            </a:r>
            <a:endParaRPr lang="en-US"/>
          </a:p>
        </p:txBody>
      </p:sp>
      <p:sp>
        <p:nvSpPr>
          <p:cNvPr id="3" name="Táblázat helye 2"/>
          <p:cNvSpPr>
            <a:spLocks noGrp="1"/>
          </p:cNvSpPr>
          <p:nvPr>
            <p:ph type="tbl" idx="1"/>
          </p:nvPr>
        </p:nvSpPr>
        <p:spPr>
          <a:xfrm>
            <a:off x="640080" y="1575755"/>
            <a:ext cx="11521440" cy="6651942"/>
          </a:xfrm>
          <a:prstGeom prst="rect">
            <a:avLst/>
          </a:prstGeom>
        </p:spPr>
        <p:txBody>
          <a:bodyPr lIns="127338" tIns="63700" rIns="127338" bIns="63700"/>
          <a:lstStyle/>
          <a:p>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7338" tIns="63700" rIns="127338" bIns="63700"/>
          <a:lstStyle>
            <a:lvl1pPr>
              <a:defRPr/>
            </a:lvl1pPr>
          </a:lstStyle>
          <a:p>
            <a:pPr defTabSz="1273392"/>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7338" tIns="63700" rIns="127338" bIns="63700"/>
          <a:lstStyle>
            <a:lvl1pPr>
              <a:defRPr/>
            </a:lvl1pPr>
          </a:lstStyle>
          <a:p>
            <a:pPr defTabSz="1273392"/>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7338" tIns="63700" rIns="127338" bIns="63700"/>
          <a:lstStyle>
            <a:lvl1pPr>
              <a:defRPr/>
            </a:lvl1pPr>
          </a:lstStyle>
          <a:p>
            <a:pPr defTabSz="1273392"/>
            <a:fld id="{5C8DE6EF-47D1-4E85-B2D5-270614B19C2C}"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42922614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55638" y="104460"/>
            <a:ext cx="8063230" cy="1211262"/>
          </a:xfrm>
          <a:prstGeom prst="rect">
            <a:avLst/>
          </a:prstGeom>
        </p:spPr>
        <p:txBody>
          <a:bodyPr lIns="127338" tIns="63700" rIns="127338" bIns="63700"/>
          <a:lstStyle/>
          <a:p>
            <a:r>
              <a:rPr lang="hu-HU" smtClean="0"/>
              <a:t>Mintacím szerkesztése</a:t>
            </a:r>
            <a:endParaRPr lang="en-US"/>
          </a:p>
        </p:txBody>
      </p:sp>
      <p:sp>
        <p:nvSpPr>
          <p:cNvPr id="3" name="Tartalom helye 2"/>
          <p:cNvSpPr>
            <a:spLocks noGrp="1"/>
          </p:cNvSpPr>
          <p:nvPr>
            <p:ph idx="1"/>
          </p:nvPr>
        </p:nvSpPr>
        <p:spPr>
          <a:xfrm>
            <a:off x="640080" y="1575755"/>
            <a:ext cx="11521440" cy="6651942"/>
          </a:xfrm>
          <a:prstGeom prst="rect">
            <a:avLst/>
          </a:prstGeom>
        </p:spPr>
        <p:txBody>
          <a:bodyPr lIns="127338" tIns="63700" rIns="127338" bIns="6370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7338" tIns="63700" rIns="127338" bIns="63700"/>
          <a:lstStyle>
            <a:lvl1pPr>
              <a:defRPr/>
            </a:lvl1pPr>
          </a:lstStyle>
          <a:p>
            <a:pPr defTabSz="1273392"/>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7338" tIns="63700" rIns="127338" bIns="63700"/>
          <a:lstStyle>
            <a:lvl1pPr>
              <a:defRPr/>
            </a:lvl1pPr>
          </a:lstStyle>
          <a:p>
            <a:pPr defTabSz="1273392"/>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7338" tIns="63700" rIns="127338" bIns="63700"/>
          <a:lstStyle>
            <a:lvl1pPr>
              <a:defRPr/>
            </a:lvl1pPr>
          </a:lstStyle>
          <a:p>
            <a:pPr defTabSz="1273392"/>
            <a:fld id="{F434E92B-00D1-461B-862B-A0EB08FBAE87}" type="slidenum">
              <a:rPr lang="hu-HU" smtClean="0">
                <a:solidFill>
                  <a:prstClr val="black"/>
                </a:solidFill>
              </a:rPr>
              <a:pPr defTabSz="1273392"/>
              <a:t>‹#›</a:t>
            </a:fld>
            <a:endParaRPr lang="hu-HU">
              <a:solidFill>
                <a:prstClr val="black"/>
              </a:solidFill>
            </a:endParaRPr>
          </a:p>
        </p:txBody>
      </p:sp>
    </p:spTree>
    <p:extLst>
      <p:ext uri="{BB962C8B-B14F-4D97-AF65-F5344CB8AC3E}">
        <p14:creationId xmlns:p14="http://schemas.microsoft.com/office/powerpoint/2010/main" val="938112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60120" y="2982618"/>
            <a:ext cx="10881360" cy="2058035"/>
          </a:xfrm>
          <a:prstGeom prst="rect">
            <a:avLst/>
          </a:prstGeom>
        </p:spPr>
        <p:txBody>
          <a:bodyPr lIns="127770" tIns="63896" rIns="127770" bIns="63896"/>
          <a:lstStyle/>
          <a:p>
            <a:r>
              <a:rPr lang="hu-HU" smtClean="0"/>
              <a:t>Mintacím szerkesztése</a:t>
            </a:r>
            <a:endParaRPr lang="hu-HU"/>
          </a:p>
        </p:txBody>
      </p:sp>
      <p:sp>
        <p:nvSpPr>
          <p:cNvPr id="3" name="Alcím 2"/>
          <p:cNvSpPr>
            <a:spLocks noGrp="1"/>
          </p:cNvSpPr>
          <p:nvPr>
            <p:ph type="subTitle" idx="1"/>
          </p:nvPr>
        </p:nvSpPr>
        <p:spPr>
          <a:xfrm>
            <a:off x="1920240" y="5440680"/>
            <a:ext cx="8961120" cy="2453640"/>
          </a:xfrm>
          <a:prstGeom prst="rect">
            <a:avLst/>
          </a:prstGeom>
        </p:spPr>
        <p:txBody>
          <a:bodyPr lIns="127770" tIns="63896" rIns="127770" bIns="63896"/>
          <a:lstStyle>
            <a:lvl1pPr marL="0" indent="0" algn="ctr">
              <a:buNone/>
              <a:defRPr>
                <a:solidFill>
                  <a:schemeClr val="tx1">
                    <a:tint val="75000"/>
                  </a:schemeClr>
                </a:solidFill>
              </a:defRPr>
            </a:lvl1pPr>
            <a:lvl2pPr marL="638848" indent="0" algn="ctr">
              <a:buNone/>
              <a:defRPr>
                <a:solidFill>
                  <a:schemeClr val="tx1">
                    <a:tint val="75000"/>
                  </a:schemeClr>
                </a:solidFill>
              </a:defRPr>
            </a:lvl2pPr>
            <a:lvl3pPr marL="1277696" indent="0" algn="ctr">
              <a:buNone/>
              <a:defRPr>
                <a:solidFill>
                  <a:schemeClr val="tx1">
                    <a:tint val="75000"/>
                  </a:schemeClr>
                </a:solidFill>
              </a:defRPr>
            </a:lvl3pPr>
            <a:lvl4pPr marL="1916545" indent="0" algn="ctr">
              <a:buNone/>
              <a:defRPr>
                <a:solidFill>
                  <a:schemeClr val="tx1">
                    <a:tint val="75000"/>
                  </a:schemeClr>
                </a:solidFill>
              </a:defRPr>
            </a:lvl4pPr>
            <a:lvl5pPr marL="2555402" indent="0" algn="ctr">
              <a:buNone/>
              <a:defRPr>
                <a:solidFill>
                  <a:schemeClr val="tx1">
                    <a:tint val="75000"/>
                  </a:schemeClr>
                </a:solidFill>
              </a:defRPr>
            </a:lvl5pPr>
            <a:lvl6pPr marL="3194258" indent="0" algn="ctr">
              <a:buNone/>
              <a:defRPr>
                <a:solidFill>
                  <a:schemeClr val="tx1">
                    <a:tint val="75000"/>
                  </a:schemeClr>
                </a:solidFill>
              </a:defRPr>
            </a:lvl6pPr>
            <a:lvl7pPr marL="3833112" indent="0" algn="ctr">
              <a:buNone/>
              <a:defRPr>
                <a:solidFill>
                  <a:schemeClr val="tx1">
                    <a:tint val="75000"/>
                  </a:schemeClr>
                </a:solidFill>
              </a:defRPr>
            </a:lvl7pPr>
            <a:lvl8pPr marL="4471965" indent="0" algn="ctr">
              <a:buNone/>
              <a:defRPr>
                <a:solidFill>
                  <a:schemeClr val="tx1">
                    <a:tint val="75000"/>
                  </a:schemeClr>
                </a:solidFill>
              </a:defRPr>
            </a:lvl8pPr>
            <a:lvl9pPr marL="5110819"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5" name="Élőláb helye 4"/>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6" name="Dia számának helye 5"/>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28894110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16" name="Tartalom helye 2"/>
          <p:cNvSpPr>
            <a:spLocks noGrp="1"/>
          </p:cNvSpPr>
          <p:nvPr>
            <p:ph idx="4294967295" hasCustomPrompt="1"/>
          </p:nvPr>
        </p:nvSpPr>
        <p:spPr>
          <a:xfrm>
            <a:off x="640080" y="2240281"/>
            <a:ext cx="11521440" cy="5560716"/>
          </a:xfrm>
          <a:prstGeom prst="rect">
            <a:avLst/>
          </a:prstGeom>
        </p:spPr>
        <p:txBody>
          <a:bodyPr lIns="127770" tIns="63896" rIns="127770" bIns="63896">
            <a:normAutofit/>
          </a:bodyPr>
          <a:lstStyle>
            <a:lvl1pPr marL="0" marR="0" indent="0" algn="l" defTabSz="1277696" rtl="0" eaLnBrk="1" fontAlgn="auto" latinLnBrk="0" hangingPunct="1">
              <a:lnSpc>
                <a:spcPct val="100000"/>
              </a:lnSpc>
              <a:spcBef>
                <a:spcPct val="20000"/>
              </a:spcBef>
              <a:spcAft>
                <a:spcPts val="0"/>
              </a:spcAft>
              <a:buClrTx/>
              <a:buSzTx/>
              <a:buFont typeface="Arial" pitchFamily="34" charset="0"/>
              <a:buNone/>
              <a:tabLst/>
              <a:defRPr sz="3400"/>
            </a:lvl1pPr>
          </a:lstStyle>
          <a:p>
            <a:pPr marL="0" marR="0" lvl="0" indent="0" algn="l" defTabSz="1277696" rtl="0" eaLnBrk="1" fontAlgn="auto" latinLnBrk="0" hangingPunct="1">
              <a:lnSpc>
                <a:spcPct val="100000"/>
              </a:lnSpc>
              <a:spcBef>
                <a:spcPct val="20000"/>
              </a:spcBef>
              <a:spcAft>
                <a:spcPts val="0"/>
              </a:spcAft>
              <a:buClrTx/>
              <a:buSzTx/>
              <a:buFont typeface="Arial" pitchFamily="34" charset="0"/>
              <a:buNone/>
              <a:tabLst/>
              <a:defRPr/>
            </a:pPr>
            <a:r>
              <a:rPr lang="hu-HU" sz="3400" dirty="0" smtClean="0">
                <a:solidFill>
                  <a:schemeClr val="tx1">
                    <a:lumMod val="95000"/>
                    <a:lumOff val="5000"/>
                  </a:schemeClr>
                </a:solidFill>
              </a:rPr>
              <a:t>Szöveg, </a:t>
            </a:r>
            <a:r>
              <a:rPr lang="hu-HU" sz="3400" dirty="0" err="1" smtClean="0">
                <a:solidFill>
                  <a:schemeClr val="tx1">
                    <a:lumMod val="95000"/>
                    <a:lumOff val="5000"/>
                  </a:schemeClr>
                </a:solidFill>
              </a:rPr>
              <a:t>Calibri</a:t>
            </a:r>
            <a:r>
              <a:rPr lang="hu-HU" sz="3400" dirty="0" smtClean="0">
                <a:solidFill>
                  <a:schemeClr val="tx1">
                    <a:lumMod val="95000"/>
                    <a:lumOff val="5000"/>
                  </a:schemeClr>
                </a:solidFill>
              </a:rPr>
              <a:t>, 24 </a:t>
            </a:r>
            <a:r>
              <a:rPr lang="hu-HU" sz="3400" dirty="0" err="1" smtClean="0">
                <a:solidFill>
                  <a:schemeClr val="tx1">
                    <a:lumMod val="95000"/>
                    <a:lumOff val="5000"/>
                  </a:schemeClr>
                </a:solidFill>
              </a:rPr>
              <a:t>pt</a:t>
            </a:r>
            <a:endParaRPr lang="hu-HU" sz="3400" dirty="0" smtClean="0">
              <a:solidFill>
                <a:schemeClr val="tx1">
                  <a:lumMod val="95000"/>
                  <a:lumOff val="5000"/>
                </a:schemeClr>
              </a:solidFill>
            </a:endParaRPr>
          </a:p>
          <a:p>
            <a:endParaRPr lang="hu-HU" sz="3400" dirty="0">
              <a:solidFill>
                <a:schemeClr val="tx1">
                  <a:lumMod val="95000"/>
                  <a:lumOff val="5000"/>
                </a:schemeClr>
              </a:solidFill>
            </a:endParaRPr>
          </a:p>
        </p:txBody>
      </p:sp>
    </p:spTree>
    <p:extLst>
      <p:ext uri="{BB962C8B-B14F-4D97-AF65-F5344CB8AC3E}">
        <p14:creationId xmlns:p14="http://schemas.microsoft.com/office/powerpoint/2010/main" val="165473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11238" y="6169683"/>
            <a:ext cx="10881360" cy="1906905"/>
          </a:xfrm>
          <a:prstGeom prst="rect">
            <a:avLst/>
          </a:prstGeom>
        </p:spPr>
        <p:txBody>
          <a:bodyPr lIns="127770" tIns="63896" rIns="127770" bIns="63896" anchor="t"/>
          <a:lstStyle>
            <a:lvl1pPr algn="l">
              <a:defRPr sz="5600" b="1" cap="all"/>
            </a:lvl1pPr>
          </a:lstStyle>
          <a:p>
            <a:r>
              <a:rPr lang="hu-HU" smtClean="0"/>
              <a:t>Mintacím szerkesztése</a:t>
            </a:r>
            <a:endParaRPr lang="hu-HU"/>
          </a:p>
        </p:txBody>
      </p:sp>
      <p:sp>
        <p:nvSpPr>
          <p:cNvPr id="3" name="Szöveg helye 2"/>
          <p:cNvSpPr>
            <a:spLocks noGrp="1"/>
          </p:cNvSpPr>
          <p:nvPr>
            <p:ph type="body" idx="1"/>
          </p:nvPr>
        </p:nvSpPr>
        <p:spPr>
          <a:xfrm>
            <a:off x="1011238" y="4069400"/>
            <a:ext cx="10881360" cy="2100262"/>
          </a:xfrm>
          <a:prstGeom prst="rect">
            <a:avLst/>
          </a:prstGeom>
        </p:spPr>
        <p:txBody>
          <a:bodyPr lIns="127770" tIns="63896" rIns="127770" bIns="63896" anchor="b"/>
          <a:lstStyle>
            <a:lvl1pPr marL="0" indent="0">
              <a:buNone/>
              <a:defRPr sz="2800">
                <a:solidFill>
                  <a:schemeClr val="tx1">
                    <a:tint val="75000"/>
                  </a:schemeClr>
                </a:solidFill>
              </a:defRPr>
            </a:lvl1pPr>
            <a:lvl2pPr marL="638848" indent="0">
              <a:buNone/>
              <a:defRPr sz="2500">
                <a:solidFill>
                  <a:schemeClr val="tx1">
                    <a:tint val="75000"/>
                  </a:schemeClr>
                </a:solidFill>
              </a:defRPr>
            </a:lvl2pPr>
            <a:lvl3pPr marL="1277696" indent="0">
              <a:buNone/>
              <a:defRPr sz="2200">
                <a:solidFill>
                  <a:schemeClr val="tx1">
                    <a:tint val="75000"/>
                  </a:schemeClr>
                </a:solidFill>
              </a:defRPr>
            </a:lvl3pPr>
            <a:lvl4pPr marL="1916545" indent="0">
              <a:buNone/>
              <a:defRPr sz="2000">
                <a:solidFill>
                  <a:schemeClr val="tx1">
                    <a:tint val="75000"/>
                  </a:schemeClr>
                </a:solidFill>
              </a:defRPr>
            </a:lvl4pPr>
            <a:lvl5pPr marL="2555402" indent="0">
              <a:buNone/>
              <a:defRPr sz="2000">
                <a:solidFill>
                  <a:schemeClr val="tx1">
                    <a:tint val="75000"/>
                  </a:schemeClr>
                </a:solidFill>
              </a:defRPr>
            </a:lvl5pPr>
            <a:lvl6pPr marL="3194258" indent="0">
              <a:buNone/>
              <a:defRPr sz="2000">
                <a:solidFill>
                  <a:schemeClr val="tx1">
                    <a:tint val="75000"/>
                  </a:schemeClr>
                </a:solidFill>
              </a:defRPr>
            </a:lvl6pPr>
            <a:lvl7pPr marL="3833112" indent="0">
              <a:buNone/>
              <a:defRPr sz="2000">
                <a:solidFill>
                  <a:schemeClr val="tx1">
                    <a:tint val="75000"/>
                  </a:schemeClr>
                </a:solidFill>
              </a:defRPr>
            </a:lvl7pPr>
            <a:lvl8pPr marL="4471965" indent="0">
              <a:buNone/>
              <a:defRPr sz="2000">
                <a:solidFill>
                  <a:schemeClr val="tx1">
                    <a:tint val="75000"/>
                  </a:schemeClr>
                </a:solidFill>
              </a:defRPr>
            </a:lvl8pPr>
            <a:lvl9pPr marL="5110819" indent="0">
              <a:buNone/>
              <a:defRPr sz="20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5" name="Élőláb helye 4"/>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6" name="Dia számának helye 5"/>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3809047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770" tIns="63896" rIns="127770" bIns="63896"/>
          <a:lstStyle/>
          <a:p>
            <a:r>
              <a:rPr lang="hu-HU" smtClean="0"/>
              <a:t>Mintacím szerkesztése</a:t>
            </a:r>
            <a:endParaRPr lang="hu-HU"/>
          </a:p>
        </p:txBody>
      </p:sp>
      <p:sp>
        <p:nvSpPr>
          <p:cNvPr id="3" name="Tartalom helye 2"/>
          <p:cNvSpPr>
            <a:spLocks noGrp="1"/>
          </p:cNvSpPr>
          <p:nvPr>
            <p:ph sz="half" idx="1"/>
          </p:nvPr>
        </p:nvSpPr>
        <p:spPr>
          <a:xfrm>
            <a:off x="640080" y="2240282"/>
            <a:ext cx="5654040" cy="6336348"/>
          </a:xfrm>
          <a:prstGeom prst="rect">
            <a:avLst/>
          </a:prstGeom>
        </p:spPr>
        <p:txBody>
          <a:bodyPr lIns="127770" tIns="63896" rIns="127770" bIns="63896"/>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507480" y="2240282"/>
            <a:ext cx="5654040" cy="6336348"/>
          </a:xfrm>
          <a:prstGeom prst="rect">
            <a:avLst/>
          </a:prstGeom>
        </p:spPr>
        <p:txBody>
          <a:bodyPr lIns="127770" tIns="63896" rIns="127770" bIns="63896"/>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6" name="Élőláb helye 5"/>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7" name="Dia számának helye 6"/>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15345023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770" tIns="63896" rIns="127770" bIns="63896"/>
          <a:lstStyle>
            <a:lvl1pPr>
              <a:defRPr/>
            </a:lvl1pPr>
          </a:lstStyle>
          <a:p>
            <a:r>
              <a:rPr lang="hu-HU" smtClean="0"/>
              <a:t>Mintacím szerkesztése</a:t>
            </a:r>
            <a:endParaRPr lang="hu-HU"/>
          </a:p>
        </p:txBody>
      </p:sp>
      <p:sp>
        <p:nvSpPr>
          <p:cNvPr id="3" name="Szöveg helye 2"/>
          <p:cNvSpPr>
            <a:spLocks noGrp="1"/>
          </p:cNvSpPr>
          <p:nvPr>
            <p:ph type="body" idx="1"/>
          </p:nvPr>
        </p:nvSpPr>
        <p:spPr>
          <a:xfrm>
            <a:off x="640080" y="2149158"/>
            <a:ext cx="5656263" cy="895667"/>
          </a:xfrm>
          <a:prstGeom prst="rect">
            <a:avLst/>
          </a:prstGeom>
        </p:spPr>
        <p:txBody>
          <a:bodyPr lIns="127770" tIns="63896" rIns="127770" bIns="63896" anchor="b"/>
          <a:lstStyle>
            <a:lvl1pPr marL="0" indent="0">
              <a:buNone/>
              <a:defRPr sz="3400" b="1"/>
            </a:lvl1pPr>
            <a:lvl2pPr marL="638848" indent="0">
              <a:buNone/>
              <a:defRPr sz="2800" b="1"/>
            </a:lvl2pPr>
            <a:lvl3pPr marL="1277696" indent="0">
              <a:buNone/>
              <a:defRPr sz="2500" b="1"/>
            </a:lvl3pPr>
            <a:lvl4pPr marL="1916545" indent="0">
              <a:buNone/>
              <a:defRPr sz="2200" b="1"/>
            </a:lvl4pPr>
            <a:lvl5pPr marL="2555402" indent="0">
              <a:buNone/>
              <a:defRPr sz="2200" b="1"/>
            </a:lvl5pPr>
            <a:lvl6pPr marL="3194258" indent="0">
              <a:buNone/>
              <a:defRPr sz="2200" b="1"/>
            </a:lvl6pPr>
            <a:lvl7pPr marL="3833112" indent="0">
              <a:buNone/>
              <a:defRPr sz="2200" b="1"/>
            </a:lvl7pPr>
            <a:lvl8pPr marL="4471965" indent="0">
              <a:buNone/>
              <a:defRPr sz="2200" b="1"/>
            </a:lvl8pPr>
            <a:lvl9pPr marL="5110819" indent="0">
              <a:buNone/>
              <a:defRPr sz="2200" b="1"/>
            </a:lvl9pPr>
          </a:lstStyle>
          <a:p>
            <a:pPr lvl="0"/>
            <a:r>
              <a:rPr lang="hu-HU" smtClean="0"/>
              <a:t>Mintaszöveg szerkesztése</a:t>
            </a:r>
          </a:p>
        </p:txBody>
      </p:sp>
      <p:sp>
        <p:nvSpPr>
          <p:cNvPr id="4" name="Tartalom helye 3"/>
          <p:cNvSpPr>
            <a:spLocks noGrp="1"/>
          </p:cNvSpPr>
          <p:nvPr>
            <p:ph sz="half" idx="2"/>
          </p:nvPr>
        </p:nvSpPr>
        <p:spPr>
          <a:xfrm>
            <a:off x="640080" y="3044825"/>
            <a:ext cx="5656263" cy="5531803"/>
          </a:xfrm>
          <a:prstGeom prst="rect">
            <a:avLst/>
          </a:prstGeom>
        </p:spPr>
        <p:txBody>
          <a:bodyPr lIns="127770" tIns="63896" rIns="127770" bIns="63896"/>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503058" y="2149158"/>
            <a:ext cx="5658485" cy="895667"/>
          </a:xfrm>
          <a:prstGeom prst="rect">
            <a:avLst/>
          </a:prstGeom>
        </p:spPr>
        <p:txBody>
          <a:bodyPr lIns="127770" tIns="63896" rIns="127770" bIns="63896" anchor="b"/>
          <a:lstStyle>
            <a:lvl1pPr marL="0" indent="0">
              <a:buNone/>
              <a:defRPr sz="3400" b="1"/>
            </a:lvl1pPr>
            <a:lvl2pPr marL="638848" indent="0">
              <a:buNone/>
              <a:defRPr sz="2800" b="1"/>
            </a:lvl2pPr>
            <a:lvl3pPr marL="1277696" indent="0">
              <a:buNone/>
              <a:defRPr sz="2500" b="1"/>
            </a:lvl3pPr>
            <a:lvl4pPr marL="1916545" indent="0">
              <a:buNone/>
              <a:defRPr sz="2200" b="1"/>
            </a:lvl4pPr>
            <a:lvl5pPr marL="2555402" indent="0">
              <a:buNone/>
              <a:defRPr sz="2200" b="1"/>
            </a:lvl5pPr>
            <a:lvl6pPr marL="3194258" indent="0">
              <a:buNone/>
              <a:defRPr sz="2200" b="1"/>
            </a:lvl6pPr>
            <a:lvl7pPr marL="3833112" indent="0">
              <a:buNone/>
              <a:defRPr sz="2200" b="1"/>
            </a:lvl7pPr>
            <a:lvl8pPr marL="4471965" indent="0">
              <a:buNone/>
              <a:defRPr sz="2200" b="1"/>
            </a:lvl8pPr>
            <a:lvl9pPr marL="5110819" indent="0">
              <a:buNone/>
              <a:defRPr sz="2200" b="1"/>
            </a:lvl9pPr>
          </a:lstStyle>
          <a:p>
            <a:pPr lvl="0"/>
            <a:r>
              <a:rPr lang="hu-HU" smtClean="0"/>
              <a:t>Mintaszöveg szerkesztése</a:t>
            </a:r>
          </a:p>
        </p:txBody>
      </p:sp>
      <p:sp>
        <p:nvSpPr>
          <p:cNvPr id="6" name="Tartalom helye 5"/>
          <p:cNvSpPr>
            <a:spLocks noGrp="1"/>
          </p:cNvSpPr>
          <p:nvPr>
            <p:ph sz="quarter" idx="4"/>
          </p:nvPr>
        </p:nvSpPr>
        <p:spPr>
          <a:xfrm>
            <a:off x="6503058" y="3044825"/>
            <a:ext cx="5658485" cy="5531803"/>
          </a:xfrm>
          <a:prstGeom prst="rect">
            <a:avLst/>
          </a:prstGeom>
        </p:spPr>
        <p:txBody>
          <a:bodyPr lIns="127770" tIns="63896" rIns="127770" bIns="63896"/>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8" name="Élőláb helye 7"/>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9" name="Dia számának helye 8"/>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2922077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770" tIns="63896" rIns="127770" bIns="63896"/>
          <a:lstStyle/>
          <a:p>
            <a:r>
              <a:rPr lang="hu-HU" smtClean="0"/>
              <a:t>Mintacím szerkesztése</a:t>
            </a:r>
            <a:endParaRPr lang="hu-HU"/>
          </a:p>
        </p:txBody>
      </p:sp>
      <p:sp>
        <p:nvSpPr>
          <p:cNvPr id="3" name="Dátum helye 2"/>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4" name="Élőláb helye 3"/>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5" name="Dia számának helye 4"/>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3944250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3" name="Élőláb helye 2"/>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4" name="Dia számának helye 3"/>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225394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81779" y="640080"/>
            <a:ext cx="4128849" cy="2240280"/>
          </a:xfrm>
        </p:spPr>
        <p:txBody>
          <a:bodyPr anchor="b"/>
          <a:lstStyle>
            <a:lvl1pPr>
              <a:defRPr sz="3400"/>
            </a:lvl1pPr>
          </a:lstStyle>
          <a:p>
            <a:r>
              <a:rPr lang="hu-HU" smtClean="0"/>
              <a:t>Mintacím szerkesztése</a:t>
            </a:r>
            <a:endParaRPr lang="hu-HU"/>
          </a:p>
        </p:txBody>
      </p:sp>
      <p:sp>
        <p:nvSpPr>
          <p:cNvPr id="3" name="Tartalom helye 2"/>
          <p:cNvSpPr>
            <a:spLocks noGrp="1"/>
          </p:cNvSpPr>
          <p:nvPr>
            <p:ph idx="1"/>
          </p:nvPr>
        </p:nvSpPr>
        <p:spPr>
          <a:xfrm>
            <a:off x="5442347" y="1382398"/>
            <a:ext cx="6480810" cy="6823075"/>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81779" y="2880360"/>
            <a:ext cx="4128849" cy="5336223"/>
          </a:xfrm>
        </p:spPr>
        <p:txBody>
          <a:bodyPr/>
          <a:lstStyle>
            <a:lvl1pPr marL="0" indent="0">
              <a:buNone/>
              <a:defRPr sz="1700"/>
            </a:lvl1pPr>
            <a:lvl2pPr marL="480003" indent="0">
              <a:buNone/>
              <a:defRPr sz="1500"/>
            </a:lvl2pPr>
            <a:lvl3pPr marL="960005" indent="0">
              <a:buNone/>
              <a:defRPr sz="1300"/>
            </a:lvl3pPr>
            <a:lvl4pPr marL="1440008" indent="0">
              <a:buNone/>
              <a:defRPr sz="1100"/>
            </a:lvl4pPr>
            <a:lvl5pPr marL="1920009" indent="0">
              <a:buNone/>
              <a:defRPr sz="1100"/>
            </a:lvl5pPr>
            <a:lvl6pPr marL="2400012" indent="0">
              <a:buNone/>
              <a:defRPr sz="1100"/>
            </a:lvl6pPr>
            <a:lvl7pPr marL="2880014" indent="0">
              <a:buNone/>
              <a:defRPr sz="1100"/>
            </a:lvl7pPr>
            <a:lvl8pPr marL="3360017" indent="0">
              <a:buNone/>
              <a:defRPr sz="1100"/>
            </a:lvl8pPr>
            <a:lvl9pPr marL="3840019" indent="0">
              <a:buNone/>
              <a:defRPr sz="1100"/>
            </a:lvl9pPr>
          </a:lstStyle>
          <a:p>
            <a:pPr lvl="0"/>
            <a:r>
              <a:rPr lang="hu-HU" smtClean="0"/>
              <a:t>Mintaszöveg szerkesztése</a:t>
            </a:r>
          </a:p>
        </p:txBody>
      </p:sp>
      <p:sp>
        <p:nvSpPr>
          <p:cNvPr id="5" name="Dátum helye 4"/>
          <p:cNvSpPr>
            <a:spLocks noGrp="1"/>
          </p:cNvSpPr>
          <p:nvPr>
            <p:ph type="dt" sz="half" idx="10"/>
          </p:nvPr>
        </p:nvSpPr>
        <p:spPr/>
        <p:txBody>
          <a:bodyPr/>
          <a:lstStyle/>
          <a:p>
            <a:fld id="{6E02DD89-5486-4D1C-9C62-E30C5C53737F}" type="datetime1">
              <a:rPr lang="hu-HU" smtClean="0"/>
              <a:pPr/>
              <a:t>2017. 06. 28.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011119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40082" y="382270"/>
            <a:ext cx="4211638" cy="1626870"/>
          </a:xfrm>
          <a:prstGeom prst="rect">
            <a:avLst/>
          </a:prstGeom>
        </p:spPr>
        <p:txBody>
          <a:bodyPr lIns="127770" tIns="63896" rIns="127770" bIns="63896" anchor="b"/>
          <a:lstStyle>
            <a:lvl1pPr algn="l">
              <a:defRPr sz="2800" b="1"/>
            </a:lvl1pPr>
          </a:lstStyle>
          <a:p>
            <a:r>
              <a:rPr lang="hu-HU" smtClean="0"/>
              <a:t>Mintacím szerkesztése</a:t>
            </a:r>
            <a:endParaRPr lang="hu-HU"/>
          </a:p>
        </p:txBody>
      </p:sp>
      <p:sp>
        <p:nvSpPr>
          <p:cNvPr id="3" name="Tartalom helye 2"/>
          <p:cNvSpPr>
            <a:spLocks noGrp="1"/>
          </p:cNvSpPr>
          <p:nvPr>
            <p:ph idx="1"/>
          </p:nvPr>
        </p:nvSpPr>
        <p:spPr>
          <a:xfrm>
            <a:off x="5005070" y="382272"/>
            <a:ext cx="7156450" cy="8194358"/>
          </a:xfrm>
          <a:prstGeom prst="rect">
            <a:avLst/>
          </a:prstGeom>
        </p:spPr>
        <p:txBody>
          <a:bodyPr lIns="127770" tIns="63896" rIns="127770" bIns="63896"/>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40082" y="2009142"/>
            <a:ext cx="4211638" cy="6567488"/>
          </a:xfrm>
          <a:prstGeom prst="rect">
            <a:avLst/>
          </a:prstGeom>
        </p:spPr>
        <p:txBody>
          <a:bodyPr lIns="127770" tIns="63896" rIns="127770" bIns="63896"/>
          <a:lstStyle>
            <a:lvl1pPr marL="0" indent="0">
              <a:buNone/>
              <a:defRPr sz="2000"/>
            </a:lvl1pPr>
            <a:lvl2pPr marL="638848" indent="0">
              <a:buNone/>
              <a:defRPr sz="1700"/>
            </a:lvl2pPr>
            <a:lvl3pPr marL="1277696" indent="0">
              <a:buNone/>
              <a:defRPr sz="1400"/>
            </a:lvl3pPr>
            <a:lvl4pPr marL="1916545" indent="0">
              <a:buNone/>
              <a:defRPr sz="1300"/>
            </a:lvl4pPr>
            <a:lvl5pPr marL="2555402" indent="0">
              <a:buNone/>
              <a:defRPr sz="1300"/>
            </a:lvl5pPr>
            <a:lvl6pPr marL="3194258" indent="0">
              <a:buNone/>
              <a:defRPr sz="1300"/>
            </a:lvl6pPr>
            <a:lvl7pPr marL="3833112" indent="0">
              <a:buNone/>
              <a:defRPr sz="1300"/>
            </a:lvl7pPr>
            <a:lvl8pPr marL="4471965" indent="0">
              <a:buNone/>
              <a:defRPr sz="1300"/>
            </a:lvl8pPr>
            <a:lvl9pPr marL="5110819"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6" name="Élőláb helye 5"/>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7" name="Dia számának helye 6"/>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4189362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509203" y="6720840"/>
            <a:ext cx="7680960" cy="793433"/>
          </a:xfrm>
          <a:prstGeom prst="rect">
            <a:avLst/>
          </a:prstGeom>
        </p:spPr>
        <p:txBody>
          <a:bodyPr lIns="127770" tIns="63896" rIns="127770" bIns="63896" anchor="b"/>
          <a:lstStyle>
            <a:lvl1pPr algn="l">
              <a:defRPr sz="2800" b="1"/>
            </a:lvl1pPr>
          </a:lstStyle>
          <a:p>
            <a:r>
              <a:rPr lang="hu-HU" smtClean="0"/>
              <a:t>Mintacím szerkesztése</a:t>
            </a:r>
            <a:endParaRPr lang="hu-HU"/>
          </a:p>
        </p:txBody>
      </p:sp>
      <p:sp>
        <p:nvSpPr>
          <p:cNvPr id="3" name="Kép helye 2"/>
          <p:cNvSpPr>
            <a:spLocks noGrp="1"/>
          </p:cNvSpPr>
          <p:nvPr>
            <p:ph type="pic" idx="1"/>
          </p:nvPr>
        </p:nvSpPr>
        <p:spPr>
          <a:xfrm>
            <a:off x="2509203" y="857885"/>
            <a:ext cx="7680960" cy="5760720"/>
          </a:xfrm>
          <a:prstGeom prst="rect">
            <a:avLst/>
          </a:prstGeom>
        </p:spPr>
        <p:txBody>
          <a:bodyPr lIns="127770" tIns="63896" rIns="127770" bIns="63896"/>
          <a:lstStyle>
            <a:lvl1pPr marL="0" indent="0">
              <a:buNone/>
              <a:defRPr sz="4500"/>
            </a:lvl1pPr>
            <a:lvl2pPr marL="638848" indent="0">
              <a:buNone/>
              <a:defRPr sz="3900"/>
            </a:lvl2pPr>
            <a:lvl3pPr marL="1277696" indent="0">
              <a:buNone/>
              <a:defRPr sz="3400"/>
            </a:lvl3pPr>
            <a:lvl4pPr marL="1916545" indent="0">
              <a:buNone/>
              <a:defRPr sz="2800"/>
            </a:lvl4pPr>
            <a:lvl5pPr marL="2555402" indent="0">
              <a:buNone/>
              <a:defRPr sz="2800"/>
            </a:lvl5pPr>
            <a:lvl6pPr marL="3194258" indent="0">
              <a:buNone/>
              <a:defRPr sz="2800"/>
            </a:lvl6pPr>
            <a:lvl7pPr marL="3833112" indent="0">
              <a:buNone/>
              <a:defRPr sz="2800"/>
            </a:lvl7pPr>
            <a:lvl8pPr marL="4471965" indent="0">
              <a:buNone/>
              <a:defRPr sz="2800"/>
            </a:lvl8pPr>
            <a:lvl9pPr marL="5110819" indent="0">
              <a:buNone/>
              <a:defRPr sz="2800"/>
            </a:lvl9pPr>
          </a:lstStyle>
          <a:p>
            <a:endParaRPr lang="hu-HU"/>
          </a:p>
        </p:txBody>
      </p:sp>
      <p:sp>
        <p:nvSpPr>
          <p:cNvPr id="4" name="Szöveg helye 3"/>
          <p:cNvSpPr>
            <a:spLocks noGrp="1"/>
          </p:cNvSpPr>
          <p:nvPr>
            <p:ph type="body" sz="half" idx="2"/>
          </p:nvPr>
        </p:nvSpPr>
        <p:spPr>
          <a:xfrm>
            <a:off x="2509203" y="7514273"/>
            <a:ext cx="7680960" cy="1126807"/>
          </a:xfrm>
          <a:prstGeom prst="rect">
            <a:avLst/>
          </a:prstGeom>
        </p:spPr>
        <p:txBody>
          <a:bodyPr lIns="127770" tIns="63896" rIns="127770" bIns="63896"/>
          <a:lstStyle>
            <a:lvl1pPr marL="0" indent="0">
              <a:buNone/>
              <a:defRPr sz="2000"/>
            </a:lvl1pPr>
            <a:lvl2pPr marL="638848" indent="0">
              <a:buNone/>
              <a:defRPr sz="1700"/>
            </a:lvl2pPr>
            <a:lvl3pPr marL="1277696" indent="0">
              <a:buNone/>
              <a:defRPr sz="1400"/>
            </a:lvl3pPr>
            <a:lvl4pPr marL="1916545" indent="0">
              <a:buNone/>
              <a:defRPr sz="1300"/>
            </a:lvl4pPr>
            <a:lvl5pPr marL="2555402" indent="0">
              <a:buNone/>
              <a:defRPr sz="1300"/>
            </a:lvl5pPr>
            <a:lvl6pPr marL="3194258" indent="0">
              <a:buNone/>
              <a:defRPr sz="1300"/>
            </a:lvl6pPr>
            <a:lvl7pPr marL="3833112" indent="0">
              <a:buNone/>
              <a:defRPr sz="1300"/>
            </a:lvl7pPr>
            <a:lvl8pPr marL="4471965" indent="0">
              <a:buNone/>
              <a:defRPr sz="1300"/>
            </a:lvl8pPr>
            <a:lvl9pPr marL="5110819"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6" name="Élőláb helye 5"/>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7" name="Dia számának helye 6"/>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23281563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7770" tIns="63896" rIns="127770" bIns="63896"/>
          <a:lstStyle/>
          <a:p>
            <a:r>
              <a:rPr lang="hu-HU" smtClean="0"/>
              <a:t>Mintacím szerkesztése</a:t>
            </a:r>
            <a:endParaRPr lang="hu-HU"/>
          </a:p>
        </p:txBody>
      </p:sp>
      <p:sp>
        <p:nvSpPr>
          <p:cNvPr id="3" name="Függőleges szöveg helye 2"/>
          <p:cNvSpPr>
            <a:spLocks noGrp="1"/>
          </p:cNvSpPr>
          <p:nvPr>
            <p:ph type="body" orient="vert" idx="1"/>
          </p:nvPr>
        </p:nvSpPr>
        <p:spPr>
          <a:xfrm>
            <a:off x="640080" y="2240282"/>
            <a:ext cx="11521440" cy="6336348"/>
          </a:xfrm>
          <a:prstGeom prst="rect">
            <a:avLst/>
          </a:prstGeom>
        </p:spPr>
        <p:txBody>
          <a:bodyPr vert="eaVert" lIns="127770" tIns="63896" rIns="127770" bIns="63896"/>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5" name="Élőláb helye 4"/>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6" name="Dia számának helye 5"/>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16829648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81160" y="384516"/>
            <a:ext cx="2880360" cy="8192135"/>
          </a:xfrm>
          <a:prstGeom prst="rect">
            <a:avLst/>
          </a:prstGeom>
        </p:spPr>
        <p:txBody>
          <a:bodyPr vert="eaVert" lIns="127770" tIns="63896" rIns="127770" bIns="63896"/>
          <a:lstStyle/>
          <a:p>
            <a:r>
              <a:rPr lang="hu-HU" smtClean="0"/>
              <a:t>Mintacím szerkesztése</a:t>
            </a:r>
            <a:endParaRPr lang="hu-HU"/>
          </a:p>
        </p:txBody>
      </p:sp>
      <p:sp>
        <p:nvSpPr>
          <p:cNvPr id="3" name="Függőleges szöveg helye 2"/>
          <p:cNvSpPr>
            <a:spLocks noGrp="1"/>
          </p:cNvSpPr>
          <p:nvPr>
            <p:ph type="body" orient="vert" idx="1"/>
          </p:nvPr>
        </p:nvSpPr>
        <p:spPr>
          <a:xfrm>
            <a:off x="640080" y="384516"/>
            <a:ext cx="8427720" cy="8192135"/>
          </a:xfrm>
          <a:prstGeom prst="rect">
            <a:avLst/>
          </a:prstGeom>
        </p:spPr>
        <p:txBody>
          <a:bodyPr vert="eaVert" lIns="127770" tIns="63896" rIns="127770" bIns="63896"/>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913"/>
            <a:ext cx="2987040" cy="511175"/>
          </a:xfrm>
          <a:prstGeom prst="rect">
            <a:avLst/>
          </a:prstGeom>
        </p:spPr>
        <p:txBody>
          <a:bodyPr lIns="127770" tIns="63896" rIns="127770" bIns="63896"/>
          <a:lstStyle/>
          <a:p>
            <a:pPr defTabSz="1277696"/>
            <a:fld id="{8601166A-ABD7-4098-9B95-90FE549CAED7}" type="datetimeFigureOut">
              <a:rPr lang="hu-HU" smtClean="0">
                <a:solidFill>
                  <a:prstClr val="black"/>
                </a:solidFill>
              </a:rPr>
              <a:pPr defTabSz="1277696"/>
              <a:t>2017. 06. 28.</a:t>
            </a:fld>
            <a:endParaRPr lang="hu-HU">
              <a:solidFill>
                <a:prstClr val="black"/>
              </a:solidFill>
            </a:endParaRPr>
          </a:p>
        </p:txBody>
      </p:sp>
      <p:sp>
        <p:nvSpPr>
          <p:cNvPr id="5" name="Élőláb helye 4"/>
          <p:cNvSpPr>
            <a:spLocks noGrp="1"/>
          </p:cNvSpPr>
          <p:nvPr>
            <p:ph type="ftr" sz="quarter" idx="11"/>
          </p:nvPr>
        </p:nvSpPr>
        <p:spPr>
          <a:xfrm>
            <a:off x="4373880" y="8898913"/>
            <a:ext cx="4053840" cy="511175"/>
          </a:xfrm>
          <a:prstGeom prst="rect">
            <a:avLst/>
          </a:prstGeom>
        </p:spPr>
        <p:txBody>
          <a:bodyPr lIns="127770" tIns="63896" rIns="127770" bIns="63896"/>
          <a:lstStyle/>
          <a:p>
            <a:pPr defTabSz="1277696"/>
            <a:endParaRPr lang="hu-HU">
              <a:solidFill>
                <a:prstClr val="black"/>
              </a:solidFill>
            </a:endParaRPr>
          </a:p>
        </p:txBody>
      </p:sp>
      <p:sp>
        <p:nvSpPr>
          <p:cNvPr id="6" name="Dia számának helye 5"/>
          <p:cNvSpPr>
            <a:spLocks noGrp="1"/>
          </p:cNvSpPr>
          <p:nvPr>
            <p:ph type="sldNum" sz="quarter" idx="12"/>
          </p:nvPr>
        </p:nvSpPr>
        <p:spPr>
          <a:xfrm>
            <a:off x="9174480" y="8898913"/>
            <a:ext cx="2987040" cy="511175"/>
          </a:xfrm>
          <a:prstGeom prst="rect">
            <a:avLst/>
          </a:prstGeom>
        </p:spPr>
        <p:txBody>
          <a:bodyPr lIns="127770" tIns="63896" rIns="127770" bIns="63896"/>
          <a:lstStyle/>
          <a:p>
            <a:pPr defTabSz="1277696"/>
            <a:fld id="{0FAB2726-F48C-41C4-93D9-76605019A0B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1655559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55638" y="104460"/>
            <a:ext cx="8063230" cy="1211262"/>
          </a:xfrm>
          <a:prstGeom prst="rect">
            <a:avLst/>
          </a:prstGeom>
        </p:spPr>
        <p:txBody>
          <a:bodyPr lIns="127770" tIns="63896" rIns="127770" bIns="63896"/>
          <a:lstStyle/>
          <a:p>
            <a:r>
              <a:rPr lang="hu-HU" smtClean="0"/>
              <a:t>Mintacím szerkesztése</a:t>
            </a:r>
            <a:endParaRPr lang="en-US"/>
          </a:p>
        </p:txBody>
      </p:sp>
      <p:sp>
        <p:nvSpPr>
          <p:cNvPr id="3" name="Táblázat helye 2"/>
          <p:cNvSpPr>
            <a:spLocks noGrp="1"/>
          </p:cNvSpPr>
          <p:nvPr>
            <p:ph type="tbl" idx="1"/>
          </p:nvPr>
        </p:nvSpPr>
        <p:spPr>
          <a:xfrm>
            <a:off x="640080" y="1575755"/>
            <a:ext cx="11521440" cy="6651942"/>
          </a:xfrm>
          <a:prstGeom prst="rect">
            <a:avLst/>
          </a:prstGeom>
        </p:spPr>
        <p:txBody>
          <a:bodyPr lIns="127770" tIns="63896" rIns="127770" bIns="63896"/>
          <a:lstStyle/>
          <a:p>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7770" tIns="63896" rIns="127770" bIns="63896"/>
          <a:lstStyle>
            <a:lvl1pPr>
              <a:defRPr/>
            </a:lvl1pPr>
          </a:lstStyle>
          <a:p>
            <a:pPr defTabSz="1277696"/>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7770" tIns="63896" rIns="127770" bIns="63896"/>
          <a:lstStyle>
            <a:lvl1pPr>
              <a:defRPr/>
            </a:lvl1pPr>
          </a:lstStyle>
          <a:p>
            <a:pPr defTabSz="1277696"/>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7770" tIns="63896" rIns="127770" bIns="63896"/>
          <a:lstStyle>
            <a:lvl1pPr>
              <a:defRPr/>
            </a:lvl1pPr>
          </a:lstStyle>
          <a:p>
            <a:pPr defTabSz="1277696"/>
            <a:fld id="{5C8DE6EF-47D1-4E85-B2D5-270614B19C2C}"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13551282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55638" y="104460"/>
            <a:ext cx="8063230" cy="1211262"/>
          </a:xfrm>
          <a:prstGeom prst="rect">
            <a:avLst/>
          </a:prstGeom>
        </p:spPr>
        <p:txBody>
          <a:bodyPr lIns="127770" tIns="63896" rIns="127770" bIns="63896"/>
          <a:lstStyle/>
          <a:p>
            <a:r>
              <a:rPr lang="hu-HU" smtClean="0"/>
              <a:t>Mintacím szerkesztése</a:t>
            </a:r>
            <a:endParaRPr lang="en-US"/>
          </a:p>
        </p:txBody>
      </p:sp>
      <p:sp>
        <p:nvSpPr>
          <p:cNvPr id="3" name="Tartalom helye 2"/>
          <p:cNvSpPr>
            <a:spLocks noGrp="1"/>
          </p:cNvSpPr>
          <p:nvPr>
            <p:ph idx="1"/>
          </p:nvPr>
        </p:nvSpPr>
        <p:spPr>
          <a:xfrm>
            <a:off x="640080" y="1575755"/>
            <a:ext cx="11521440" cy="6651942"/>
          </a:xfrm>
          <a:prstGeom prst="rect">
            <a:avLst/>
          </a:prstGeom>
        </p:spPr>
        <p:txBody>
          <a:bodyPr lIns="127770" tIns="63896" rIns="127770" bIns="63896"/>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7770" tIns="63896" rIns="127770" bIns="63896"/>
          <a:lstStyle>
            <a:lvl1pPr>
              <a:defRPr/>
            </a:lvl1pPr>
          </a:lstStyle>
          <a:p>
            <a:pPr defTabSz="1277696"/>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7770" tIns="63896" rIns="127770" bIns="63896"/>
          <a:lstStyle>
            <a:lvl1pPr>
              <a:defRPr/>
            </a:lvl1pPr>
          </a:lstStyle>
          <a:p>
            <a:pPr defTabSz="1277696"/>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7770" tIns="63896" rIns="127770" bIns="63896"/>
          <a:lstStyle>
            <a:lvl1pPr>
              <a:defRPr/>
            </a:lvl1pPr>
          </a:lstStyle>
          <a:p>
            <a:pPr defTabSz="1277696"/>
            <a:fld id="{F434E92B-00D1-461B-862B-A0EB08FBAE87}" type="slidenum">
              <a:rPr lang="hu-HU" smtClean="0">
                <a:solidFill>
                  <a:prstClr val="black"/>
                </a:solidFill>
              </a:rPr>
              <a:pPr defTabSz="1277696"/>
              <a:t>‹#›</a:t>
            </a:fld>
            <a:endParaRPr lang="hu-HU">
              <a:solidFill>
                <a:prstClr val="black"/>
              </a:solidFill>
            </a:endParaRPr>
          </a:p>
        </p:txBody>
      </p:sp>
    </p:spTree>
    <p:extLst>
      <p:ext uri="{BB962C8B-B14F-4D97-AF65-F5344CB8AC3E}">
        <p14:creationId xmlns:p14="http://schemas.microsoft.com/office/powerpoint/2010/main" val="41535724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60120" y="2982596"/>
            <a:ext cx="10881360" cy="2058035"/>
          </a:xfrm>
          <a:prstGeom prst="rect">
            <a:avLst/>
          </a:prstGeom>
        </p:spPr>
        <p:txBody>
          <a:bodyPr lIns="128016" tIns="64008" rIns="128016" bIns="64008"/>
          <a:lstStyle/>
          <a:p>
            <a:r>
              <a:rPr lang="hu-HU" smtClean="0"/>
              <a:t>Mintacím szerkesztése</a:t>
            </a:r>
            <a:endParaRPr lang="hu-HU"/>
          </a:p>
        </p:txBody>
      </p:sp>
      <p:sp>
        <p:nvSpPr>
          <p:cNvPr id="3" name="Alcím 2"/>
          <p:cNvSpPr>
            <a:spLocks noGrp="1"/>
          </p:cNvSpPr>
          <p:nvPr>
            <p:ph type="subTitle" idx="1"/>
          </p:nvPr>
        </p:nvSpPr>
        <p:spPr>
          <a:xfrm>
            <a:off x="1920240" y="5440680"/>
            <a:ext cx="8961120" cy="2453640"/>
          </a:xfrm>
          <a:prstGeom prst="rect">
            <a:avLst/>
          </a:prstGeom>
        </p:spPr>
        <p:txBody>
          <a:bodyPr lIns="128016" tIns="64008" rIns="128016" bIns="64008"/>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34894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16" name="Tartalom helye 2"/>
          <p:cNvSpPr>
            <a:spLocks noGrp="1"/>
          </p:cNvSpPr>
          <p:nvPr>
            <p:ph idx="4294967295" hasCustomPrompt="1"/>
          </p:nvPr>
        </p:nvSpPr>
        <p:spPr>
          <a:xfrm>
            <a:off x="640080" y="2240281"/>
            <a:ext cx="11521440" cy="5560716"/>
          </a:xfrm>
          <a:prstGeom prst="rect">
            <a:avLst/>
          </a:prstGeom>
        </p:spPr>
        <p:txBody>
          <a:bodyPr lIns="128016" tIns="64008" rIns="128016" bIns="64008">
            <a:normAutofit/>
          </a:bodyPr>
          <a:lstStyle>
            <a:lvl1pPr marL="0" marR="0" indent="0" algn="l" defTabSz="1280160" rtl="0" eaLnBrk="1" fontAlgn="auto" latinLnBrk="0" hangingPunct="1">
              <a:lnSpc>
                <a:spcPct val="100000"/>
              </a:lnSpc>
              <a:spcBef>
                <a:spcPct val="20000"/>
              </a:spcBef>
              <a:spcAft>
                <a:spcPts val="0"/>
              </a:spcAft>
              <a:buClrTx/>
              <a:buSzTx/>
              <a:buFont typeface="Arial" pitchFamily="34" charset="0"/>
              <a:buNone/>
              <a:tabLst/>
              <a:defRPr sz="3400"/>
            </a:lvl1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lang="hu-HU" sz="3400" dirty="0" smtClean="0">
                <a:solidFill>
                  <a:schemeClr val="tx1">
                    <a:lumMod val="95000"/>
                    <a:lumOff val="5000"/>
                  </a:schemeClr>
                </a:solidFill>
              </a:rPr>
              <a:t>Szöveg, </a:t>
            </a:r>
            <a:r>
              <a:rPr lang="hu-HU" sz="3400" dirty="0" err="1" smtClean="0">
                <a:solidFill>
                  <a:schemeClr val="tx1">
                    <a:lumMod val="95000"/>
                    <a:lumOff val="5000"/>
                  </a:schemeClr>
                </a:solidFill>
              </a:rPr>
              <a:t>Calibri</a:t>
            </a:r>
            <a:r>
              <a:rPr lang="hu-HU" sz="3400" dirty="0" smtClean="0">
                <a:solidFill>
                  <a:schemeClr val="tx1">
                    <a:lumMod val="95000"/>
                    <a:lumOff val="5000"/>
                  </a:schemeClr>
                </a:solidFill>
              </a:rPr>
              <a:t>, 24 </a:t>
            </a:r>
            <a:r>
              <a:rPr lang="hu-HU" sz="3400" dirty="0" err="1" smtClean="0">
                <a:solidFill>
                  <a:schemeClr val="tx1">
                    <a:lumMod val="95000"/>
                    <a:lumOff val="5000"/>
                  </a:schemeClr>
                </a:solidFill>
              </a:rPr>
              <a:t>pt</a:t>
            </a:r>
            <a:endParaRPr lang="hu-HU" sz="3400" dirty="0" smtClean="0">
              <a:solidFill>
                <a:schemeClr val="tx1">
                  <a:lumMod val="95000"/>
                  <a:lumOff val="5000"/>
                </a:schemeClr>
              </a:solidFill>
            </a:endParaRPr>
          </a:p>
          <a:p>
            <a:endParaRPr lang="hu-HU" sz="3400" dirty="0">
              <a:solidFill>
                <a:schemeClr val="tx1">
                  <a:lumMod val="95000"/>
                  <a:lumOff val="5000"/>
                </a:schemeClr>
              </a:solidFill>
            </a:endParaRPr>
          </a:p>
        </p:txBody>
      </p:sp>
    </p:spTree>
    <p:extLst>
      <p:ext uri="{BB962C8B-B14F-4D97-AF65-F5344CB8AC3E}">
        <p14:creationId xmlns:p14="http://schemas.microsoft.com/office/powerpoint/2010/main" val="1151712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11238" y="6169661"/>
            <a:ext cx="10881360" cy="1906905"/>
          </a:xfrm>
          <a:prstGeom prst="rect">
            <a:avLst/>
          </a:prstGeom>
        </p:spPr>
        <p:txBody>
          <a:bodyPr lIns="128016" tIns="64008" rIns="128016" bIns="64008" anchor="t"/>
          <a:lstStyle>
            <a:lvl1pPr algn="l">
              <a:defRPr sz="5600" b="1" cap="all"/>
            </a:lvl1pPr>
          </a:lstStyle>
          <a:p>
            <a:r>
              <a:rPr lang="hu-HU" smtClean="0"/>
              <a:t>Mintacím szerkesztése</a:t>
            </a:r>
            <a:endParaRPr lang="hu-HU"/>
          </a:p>
        </p:txBody>
      </p:sp>
      <p:sp>
        <p:nvSpPr>
          <p:cNvPr id="3" name="Szöveg helye 2"/>
          <p:cNvSpPr>
            <a:spLocks noGrp="1"/>
          </p:cNvSpPr>
          <p:nvPr>
            <p:ph type="body" idx="1"/>
          </p:nvPr>
        </p:nvSpPr>
        <p:spPr>
          <a:xfrm>
            <a:off x="1011238" y="4069399"/>
            <a:ext cx="10881360" cy="2100262"/>
          </a:xfrm>
          <a:prstGeom prst="rect">
            <a:avLst/>
          </a:prstGeom>
        </p:spPr>
        <p:txBody>
          <a:bodyPr lIns="128016" tIns="64008" rIns="128016" bIns="64008"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4001693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p>
            <a:r>
              <a:rPr lang="hu-HU" smtClean="0"/>
              <a:t>Mintacím szerkesztése</a:t>
            </a:r>
            <a:endParaRPr lang="hu-HU"/>
          </a:p>
        </p:txBody>
      </p:sp>
      <p:sp>
        <p:nvSpPr>
          <p:cNvPr id="3" name="Tartalom helye 2"/>
          <p:cNvSpPr>
            <a:spLocks noGrp="1"/>
          </p:cNvSpPr>
          <p:nvPr>
            <p:ph sz="half" idx="1"/>
          </p:nvPr>
        </p:nvSpPr>
        <p:spPr>
          <a:xfrm>
            <a:off x="640080" y="2240281"/>
            <a:ext cx="5654040" cy="6336348"/>
          </a:xfrm>
          <a:prstGeom prst="rect">
            <a:avLst/>
          </a:prstGeom>
        </p:spPr>
        <p:txBody>
          <a:bodyPr lIns="128016" tIns="64008" rIns="128016" bIns="64008"/>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507480" y="2240281"/>
            <a:ext cx="5654040" cy="6336348"/>
          </a:xfrm>
          <a:prstGeom prst="rect">
            <a:avLst/>
          </a:prstGeom>
        </p:spPr>
        <p:txBody>
          <a:bodyPr lIns="128016" tIns="64008" rIns="128016" bIns="64008"/>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6" name="Élőláb helye 5"/>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7" name="Dia számának helye 6"/>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344951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81779" y="640080"/>
            <a:ext cx="4128849" cy="2240280"/>
          </a:xfrm>
        </p:spPr>
        <p:txBody>
          <a:bodyPr anchor="b"/>
          <a:lstStyle>
            <a:lvl1pPr>
              <a:defRPr sz="3400"/>
            </a:lvl1pPr>
          </a:lstStyle>
          <a:p>
            <a:r>
              <a:rPr lang="hu-HU" smtClean="0"/>
              <a:t>Mintacím szerkesztése</a:t>
            </a:r>
            <a:endParaRPr lang="hu-HU"/>
          </a:p>
        </p:txBody>
      </p:sp>
      <p:sp>
        <p:nvSpPr>
          <p:cNvPr id="3" name="Kép helye 2"/>
          <p:cNvSpPr>
            <a:spLocks noGrp="1"/>
          </p:cNvSpPr>
          <p:nvPr>
            <p:ph type="pic" idx="1"/>
          </p:nvPr>
        </p:nvSpPr>
        <p:spPr>
          <a:xfrm>
            <a:off x="5442347" y="1382398"/>
            <a:ext cx="6480810" cy="6823075"/>
          </a:xfrm>
        </p:spPr>
        <p:txBody>
          <a:bodyPr/>
          <a:lstStyle>
            <a:lvl1pPr marL="0" indent="0">
              <a:buNone/>
              <a:defRPr sz="3400"/>
            </a:lvl1pPr>
            <a:lvl2pPr marL="480003" indent="0">
              <a:buNone/>
              <a:defRPr sz="2900"/>
            </a:lvl2pPr>
            <a:lvl3pPr marL="960005" indent="0">
              <a:buNone/>
              <a:defRPr sz="2500"/>
            </a:lvl3pPr>
            <a:lvl4pPr marL="1440008" indent="0">
              <a:buNone/>
              <a:defRPr sz="2100"/>
            </a:lvl4pPr>
            <a:lvl5pPr marL="1920009" indent="0">
              <a:buNone/>
              <a:defRPr sz="2100"/>
            </a:lvl5pPr>
            <a:lvl6pPr marL="2400012" indent="0">
              <a:buNone/>
              <a:defRPr sz="2100"/>
            </a:lvl6pPr>
            <a:lvl7pPr marL="2880014" indent="0">
              <a:buNone/>
              <a:defRPr sz="2100"/>
            </a:lvl7pPr>
            <a:lvl8pPr marL="3360017" indent="0">
              <a:buNone/>
              <a:defRPr sz="2100"/>
            </a:lvl8pPr>
            <a:lvl9pPr marL="3840019" indent="0">
              <a:buNone/>
              <a:defRPr sz="2100"/>
            </a:lvl9pPr>
          </a:lstStyle>
          <a:p>
            <a:endParaRPr lang="hu-HU"/>
          </a:p>
        </p:txBody>
      </p:sp>
      <p:sp>
        <p:nvSpPr>
          <p:cNvPr id="4" name="Szöveg helye 3"/>
          <p:cNvSpPr>
            <a:spLocks noGrp="1"/>
          </p:cNvSpPr>
          <p:nvPr>
            <p:ph type="body" sz="half" idx="2"/>
          </p:nvPr>
        </p:nvSpPr>
        <p:spPr>
          <a:xfrm>
            <a:off x="881779" y="2880360"/>
            <a:ext cx="4128849" cy="5336223"/>
          </a:xfrm>
        </p:spPr>
        <p:txBody>
          <a:bodyPr/>
          <a:lstStyle>
            <a:lvl1pPr marL="0" indent="0">
              <a:buNone/>
              <a:defRPr sz="1700"/>
            </a:lvl1pPr>
            <a:lvl2pPr marL="480003" indent="0">
              <a:buNone/>
              <a:defRPr sz="1500"/>
            </a:lvl2pPr>
            <a:lvl3pPr marL="960005" indent="0">
              <a:buNone/>
              <a:defRPr sz="1300"/>
            </a:lvl3pPr>
            <a:lvl4pPr marL="1440008" indent="0">
              <a:buNone/>
              <a:defRPr sz="1100"/>
            </a:lvl4pPr>
            <a:lvl5pPr marL="1920009" indent="0">
              <a:buNone/>
              <a:defRPr sz="1100"/>
            </a:lvl5pPr>
            <a:lvl6pPr marL="2400012" indent="0">
              <a:buNone/>
              <a:defRPr sz="1100"/>
            </a:lvl6pPr>
            <a:lvl7pPr marL="2880014" indent="0">
              <a:buNone/>
              <a:defRPr sz="1100"/>
            </a:lvl7pPr>
            <a:lvl8pPr marL="3360017" indent="0">
              <a:buNone/>
              <a:defRPr sz="1100"/>
            </a:lvl8pPr>
            <a:lvl9pPr marL="3840019" indent="0">
              <a:buNone/>
              <a:defRPr sz="1100"/>
            </a:lvl9pPr>
          </a:lstStyle>
          <a:p>
            <a:pPr lvl="0"/>
            <a:r>
              <a:rPr lang="hu-HU" smtClean="0"/>
              <a:t>Mintaszöveg szerkesztése</a:t>
            </a:r>
          </a:p>
        </p:txBody>
      </p:sp>
      <p:sp>
        <p:nvSpPr>
          <p:cNvPr id="5" name="Dátum helye 4"/>
          <p:cNvSpPr>
            <a:spLocks noGrp="1"/>
          </p:cNvSpPr>
          <p:nvPr>
            <p:ph type="dt" sz="half" idx="10"/>
          </p:nvPr>
        </p:nvSpPr>
        <p:spPr/>
        <p:txBody>
          <a:bodyPr/>
          <a:lstStyle/>
          <a:p>
            <a:fld id="{2E9CEA44-5B92-46C8-B29D-21E44F79252F}" type="datetime1">
              <a:rPr lang="hu-HU" smtClean="0"/>
              <a:pPr/>
              <a:t>2017. 06. 28.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4ECCB2F-DC7A-4200-9D41-F237128CA327}" type="slidenum">
              <a:rPr lang="hu-HU" smtClean="0"/>
              <a:pPr/>
              <a:t>‹#›</a:t>
            </a:fld>
            <a:endParaRPr lang="hu-HU"/>
          </a:p>
        </p:txBody>
      </p:sp>
    </p:spTree>
    <p:extLst>
      <p:ext uri="{BB962C8B-B14F-4D97-AF65-F5344CB8AC3E}">
        <p14:creationId xmlns:p14="http://schemas.microsoft.com/office/powerpoint/2010/main" val="14395460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lvl1pPr>
              <a:defRPr/>
            </a:lvl1pPr>
          </a:lstStyle>
          <a:p>
            <a:r>
              <a:rPr lang="hu-HU" smtClean="0"/>
              <a:t>Mintacím szerkesztése</a:t>
            </a:r>
            <a:endParaRPr lang="hu-HU"/>
          </a:p>
        </p:txBody>
      </p:sp>
      <p:sp>
        <p:nvSpPr>
          <p:cNvPr id="3" name="Szöveg helye 2"/>
          <p:cNvSpPr>
            <a:spLocks noGrp="1"/>
          </p:cNvSpPr>
          <p:nvPr>
            <p:ph type="body" idx="1"/>
          </p:nvPr>
        </p:nvSpPr>
        <p:spPr>
          <a:xfrm>
            <a:off x="640080" y="2149158"/>
            <a:ext cx="5656263" cy="895667"/>
          </a:xfrm>
          <a:prstGeom prst="rect">
            <a:avLst/>
          </a:prstGeom>
        </p:spPr>
        <p:txBody>
          <a:bodyPr lIns="128016" tIns="64008" rIns="128016" bIns="64008"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hu-HU" smtClean="0"/>
              <a:t>Mintaszöveg szerkesztése</a:t>
            </a:r>
          </a:p>
        </p:txBody>
      </p:sp>
      <p:sp>
        <p:nvSpPr>
          <p:cNvPr id="4" name="Tartalom helye 3"/>
          <p:cNvSpPr>
            <a:spLocks noGrp="1"/>
          </p:cNvSpPr>
          <p:nvPr>
            <p:ph sz="half" idx="2"/>
          </p:nvPr>
        </p:nvSpPr>
        <p:spPr>
          <a:xfrm>
            <a:off x="640080" y="3044825"/>
            <a:ext cx="5656263" cy="5531803"/>
          </a:xfrm>
          <a:prstGeom prst="rect">
            <a:avLst/>
          </a:prstGeom>
        </p:spPr>
        <p:txBody>
          <a:bodyPr lIns="128016" tIns="64008" rIns="128016" bIns="64008"/>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503036" y="2149158"/>
            <a:ext cx="5658485" cy="895667"/>
          </a:xfrm>
          <a:prstGeom prst="rect">
            <a:avLst/>
          </a:prstGeom>
        </p:spPr>
        <p:txBody>
          <a:bodyPr lIns="128016" tIns="64008" rIns="128016" bIns="64008"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hu-HU" smtClean="0"/>
              <a:t>Mintaszöveg szerkesztése</a:t>
            </a:r>
          </a:p>
        </p:txBody>
      </p:sp>
      <p:sp>
        <p:nvSpPr>
          <p:cNvPr id="6" name="Tartalom helye 5"/>
          <p:cNvSpPr>
            <a:spLocks noGrp="1"/>
          </p:cNvSpPr>
          <p:nvPr>
            <p:ph sz="quarter" idx="4"/>
          </p:nvPr>
        </p:nvSpPr>
        <p:spPr>
          <a:xfrm>
            <a:off x="6503036" y="3044825"/>
            <a:ext cx="5658485" cy="5531803"/>
          </a:xfrm>
          <a:prstGeom prst="rect">
            <a:avLst/>
          </a:prstGeom>
        </p:spPr>
        <p:txBody>
          <a:bodyPr lIns="128016" tIns="64008" rIns="128016" bIns="64008"/>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8" name="Élőláb helye 7"/>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9" name="Dia számának helye 8"/>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42734265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p>
            <a:r>
              <a:rPr lang="hu-HU" smtClean="0"/>
              <a:t>Mintacím szerkesztése</a:t>
            </a:r>
            <a:endParaRPr lang="hu-HU"/>
          </a:p>
        </p:txBody>
      </p:sp>
      <p:sp>
        <p:nvSpPr>
          <p:cNvPr id="3" name="Dátum helye 2"/>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4" name="Élőláb helye 3"/>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5" name="Dia számának helye 4"/>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20954276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3" name="Élőláb helye 2"/>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4" name="Dia számának helye 3"/>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689464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40081" y="382270"/>
            <a:ext cx="4211638" cy="1626870"/>
          </a:xfrm>
          <a:prstGeom prst="rect">
            <a:avLst/>
          </a:prstGeom>
        </p:spPr>
        <p:txBody>
          <a:bodyPr lIns="128016" tIns="64008" rIns="128016" bIns="64008" anchor="b"/>
          <a:lstStyle>
            <a:lvl1pPr algn="l">
              <a:defRPr sz="2800" b="1"/>
            </a:lvl1pPr>
          </a:lstStyle>
          <a:p>
            <a:r>
              <a:rPr lang="hu-HU" smtClean="0"/>
              <a:t>Mintacím szerkesztése</a:t>
            </a:r>
            <a:endParaRPr lang="hu-HU"/>
          </a:p>
        </p:txBody>
      </p:sp>
      <p:sp>
        <p:nvSpPr>
          <p:cNvPr id="3" name="Tartalom helye 2"/>
          <p:cNvSpPr>
            <a:spLocks noGrp="1"/>
          </p:cNvSpPr>
          <p:nvPr>
            <p:ph idx="1"/>
          </p:nvPr>
        </p:nvSpPr>
        <p:spPr>
          <a:xfrm>
            <a:off x="5005070" y="382271"/>
            <a:ext cx="7156450" cy="8194358"/>
          </a:xfrm>
          <a:prstGeom prst="rect">
            <a:avLst/>
          </a:prstGeom>
        </p:spPr>
        <p:txBody>
          <a:bodyPr lIns="128016" tIns="64008" rIns="128016" bIns="64008"/>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40081" y="2009141"/>
            <a:ext cx="4211638" cy="6567488"/>
          </a:xfrm>
          <a:prstGeom prst="rect">
            <a:avLst/>
          </a:prstGeom>
        </p:spPr>
        <p:txBody>
          <a:bodyPr lIns="128016" tIns="64008" rIns="128016" bIns="64008"/>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6" name="Élőláb helye 5"/>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7" name="Dia számának helye 6"/>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2658145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509203" y="6720840"/>
            <a:ext cx="7680960" cy="793433"/>
          </a:xfrm>
          <a:prstGeom prst="rect">
            <a:avLst/>
          </a:prstGeom>
        </p:spPr>
        <p:txBody>
          <a:bodyPr lIns="128016" tIns="64008" rIns="128016" bIns="64008" anchor="b"/>
          <a:lstStyle>
            <a:lvl1pPr algn="l">
              <a:defRPr sz="2800" b="1"/>
            </a:lvl1pPr>
          </a:lstStyle>
          <a:p>
            <a:r>
              <a:rPr lang="hu-HU" smtClean="0"/>
              <a:t>Mintacím szerkesztése</a:t>
            </a:r>
            <a:endParaRPr lang="hu-HU"/>
          </a:p>
        </p:txBody>
      </p:sp>
      <p:sp>
        <p:nvSpPr>
          <p:cNvPr id="3" name="Kép helye 2"/>
          <p:cNvSpPr>
            <a:spLocks noGrp="1"/>
          </p:cNvSpPr>
          <p:nvPr>
            <p:ph type="pic" idx="1"/>
          </p:nvPr>
        </p:nvSpPr>
        <p:spPr>
          <a:xfrm>
            <a:off x="2509203" y="857885"/>
            <a:ext cx="7680960" cy="5760720"/>
          </a:xfrm>
          <a:prstGeom prst="rect">
            <a:avLst/>
          </a:prstGeom>
        </p:spPr>
        <p:txBody>
          <a:bodyPr lIns="128016" tIns="64008" rIns="128016" bIns="64008"/>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hu-HU"/>
          </a:p>
        </p:txBody>
      </p:sp>
      <p:sp>
        <p:nvSpPr>
          <p:cNvPr id="4" name="Szöveg helye 3"/>
          <p:cNvSpPr>
            <a:spLocks noGrp="1"/>
          </p:cNvSpPr>
          <p:nvPr>
            <p:ph type="body" sz="half" idx="2"/>
          </p:nvPr>
        </p:nvSpPr>
        <p:spPr>
          <a:xfrm>
            <a:off x="2509203" y="7514273"/>
            <a:ext cx="7680960" cy="1126807"/>
          </a:xfrm>
          <a:prstGeom prst="rect">
            <a:avLst/>
          </a:prstGeom>
        </p:spPr>
        <p:txBody>
          <a:bodyPr lIns="128016" tIns="64008" rIns="128016" bIns="64008"/>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hu-HU" smtClean="0"/>
              <a:t>Mintaszöveg szerkesztése</a:t>
            </a:r>
          </a:p>
        </p:txBody>
      </p:sp>
      <p:sp>
        <p:nvSpPr>
          <p:cNvPr id="5" name="Dátum helye 4"/>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6" name="Élőláb helye 5"/>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7" name="Dia számának helye 6"/>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19505784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640080" y="384493"/>
            <a:ext cx="11521440" cy="1600200"/>
          </a:xfrm>
          <a:prstGeom prst="rect">
            <a:avLst/>
          </a:prstGeom>
        </p:spPr>
        <p:txBody>
          <a:bodyPr lIns="128016" tIns="64008" rIns="128016" bIns="64008"/>
          <a:lstStyle/>
          <a:p>
            <a:r>
              <a:rPr lang="hu-HU" smtClean="0"/>
              <a:t>Mintacím szerkesztése</a:t>
            </a:r>
            <a:endParaRPr lang="hu-HU"/>
          </a:p>
        </p:txBody>
      </p:sp>
      <p:sp>
        <p:nvSpPr>
          <p:cNvPr id="3" name="Függőleges szöveg helye 2"/>
          <p:cNvSpPr>
            <a:spLocks noGrp="1"/>
          </p:cNvSpPr>
          <p:nvPr>
            <p:ph type="body" orient="vert" idx="1"/>
          </p:nvPr>
        </p:nvSpPr>
        <p:spPr>
          <a:xfrm>
            <a:off x="640080" y="2240281"/>
            <a:ext cx="11521440" cy="6336348"/>
          </a:xfrm>
          <a:prstGeom prst="rect">
            <a:avLst/>
          </a:prstGeom>
        </p:spPr>
        <p:txBody>
          <a:bodyPr vert="eaVert" lIns="128016" tIns="64008" rIns="128016" bIns="64008"/>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750599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281160" y="384494"/>
            <a:ext cx="2880360" cy="8192135"/>
          </a:xfrm>
          <a:prstGeom prst="rect">
            <a:avLst/>
          </a:prstGeom>
        </p:spPr>
        <p:txBody>
          <a:bodyPr vert="eaVert" lIns="128016" tIns="64008" rIns="128016" bIns="64008"/>
          <a:lstStyle/>
          <a:p>
            <a:r>
              <a:rPr lang="hu-HU" smtClean="0"/>
              <a:t>Mintacím szerkesztése</a:t>
            </a:r>
            <a:endParaRPr lang="hu-HU"/>
          </a:p>
        </p:txBody>
      </p:sp>
      <p:sp>
        <p:nvSpPr>
          <p:cNvPr id="3" name="Függőleges szöveg helye 2"/>
          <p:cNvSpPr>
            <a:spLocks noGrp="1"/>
          </p:cNvSpPr>
          <p:nvPr>
            <p:ph type="body" orient="vert" idx="1"/>
          </p:nvPr>
        </p:nvSpPr>
        <p:spPr>
          <a:xfrm>
            <a:off x="640080" y="384494"/>
            <a:ext cx="8427720" cy="8192135"/>
          </a:xfrm>
          <a:prstGeom prst="rect">
            <a:avLst/>
          </a:prstGeom>
        </p:spPr>
        <p:txBody>
          <a:bodyPr vert="eaVert" lIns="128016" tIns="64008" rIns="128016" bIns="64008"/>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640080" y="8898891"/>
            <a:ext cx="2987040" cy="511175"/>
          </a:xfrm>
          <a:prstGeom prst="rect">
            <a:avLst/>
          </a:prstGeom>
        </p:spPr>
        <p:txBody>
          <a:bodyPr lIns="128016" tIns="64008" rIns="128016" bIns="64008"/>
          <a:lstStyle/>
          <a:p>
            <a:pPr defTabSz="1280160"/>
            <a:fld id="{8601166A-ABD7-4098-9B95-90FE549CAED7}" type="datetimeFigureOut">
              <a:rPr lang="hu-HU" smtClean="0">
                <a:solidFill>
                  <a:prstClr val="black"/>
                </a:solidFill>
              </a:rPr>
              <a:pPr defTabSz="1280160"/>
              <a:t>2017. 06. 28.</a:t>
            </a:fld>
            <a:endParaRPr lang="hu-HU">
              <a:solidFill>
                <a:prstClr val="black"/>
              </a:solidFill>
            </a:endParaRPr>
          </a:p>
        </p:txBody>
      </p:sp>
      <p:sp>
        <p:nvSpPr>
          <p:cNvPr id="5" name="Élőláb helye 4"/>
          <p:cNvSpPr>
            <a:spLocks noGrp="1"/>
          </p:cNvSpPr>
          <p:nvPr>
            <p:ph type="ftr" sz="quarter" idx="11"/>
          </p:nvPr>
        </p:nvSpPr>
        <p:spPr>
          <a:xfrm>
            <a:off x="4373880" y="8898891"/>
            <a:ext cx="4053840" cy="511175"/>
          </a:xfrm>
          <a:prstGeom prst="rect">
            <a:avLst/>
          </a:prstGeom>
        </p:spPr>
        <p:txBody>
          <a:bodyPr lIns="128016" tIns="64008" rIns="128016" bIns="64008"/>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898891"/>
            <a:ext cx="2987040" cy="511175"/>
          </a:xfrm>
          <a:prstGeom prst="rect">
            <a:avLst/>
          </a:prstGeom>
        </p:spPr>
        <p:txBody>
          <a:bodyPr lIns="128016" tIns="64008" rIns="128016" bIns="64008"/>
          <a:lstStyle/>
          <a:p>
            <a:pPr defTabSz="1280160"/>
            <a:fld id="{0FAB2726-F48C-41C4-93D9-76605019A0B7}" type="slidenum">
              <a:rPr lang="hu-HU" smtClean="0">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1216890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55638" y="104459"/>
            <a:ext cx="8063230" cy="1211262"/>
          </a:xfrm>
          <a:prstGeom prst="rect">
            <a:avLst/>
          </a:prstGeom>
        </p:spPr>
        <p:txBody>
          <a:bodyPr lIns="128016" tIns="64008" rIns="128016" bIns="64008"/>
          <a:lstStyle/>
          <a:p>
            <a:r>
              <a:rPr lang="hu-HU" smtClean="0"/>
              <a:t>Mintacím szerkesztése</a:t>
            </a:r>
            <a:endParaRPr lang="en-US"/>
          </a:p>
        </p:txBody>
      </p:sp>
      <p:sp>
        <p:nvSpPr>
          <p:cNvPr id="3" name="Táblázat helye 2"/>
          <p:cNvSpPr>
            <a:spLocks noGrp="1"/>
          </p:cNvSpPr>
          <p:nvPr>
            <p:ph type="tbl" idx="1"/>
          </p:nvPr>
        </p:nvSpPr>
        <p:spPr>
          <a:xfrm>
            <a:off x="640080" y="1575754"/>
            <a:ext cx="11521440" cy="6651942"/>
          </a:xfrm>
          <a:prstGeom prst="rect">
            <a:avLst/>
          </a:prstGeom>
        </p:spPr>
        <p:txBody>
          <a:bodyPr lIns="128016" tIns="64008" rIns="128016" bIns="64008"/>
          <a:lstStyle/>
          <a:p>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8016" tIns="64008" rIns="128016" bIns="64008"/>
          <a:lstStyle>
            <a:lvl1pPr>
              <a:defRPr/>
            </a:lvl1pPr>
          </a:lstStyle>
          <a:p>
            <a:pPr defTabSz="1280160"/>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8016" tIns="64008" rIns="128016" bIns="64008"/>
          <a:lstStyle>
            <a:lvl1pPr>
              <a:defRPr/>
            </a:lvl1pPr>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8016" tIns="64008" rIns="128016" bIns="64008"/>
          <a:lstStyle>
            <a:lvl1pPr>
              <a:defRPr/>
            </a:lvl1pPr>
          </a:lstStyle>
          <a:p>
            <a:pPr defTabSz="1280160"/>
            <a:fld id="{5C8DE6EF-47D1-4E85-B2D5-270614B19C2C}" type="slidenum">
              <a:rPr lang="hu-HU">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42410626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55638" y="104459"/>
            <a:ext cx="8063230" cy="1211262"/>
          </a:xfrm>
          <a:prstGeom prst="rect">
            <a:avLst/>
          </a:prstGeom>
        </p:spPr>
        <p:txBody>
          <a:bodyPr lIns="128016" tIns="64008" rIns="128016" bIns="64008"/>
          <a:lstStyle/>
          <a:p>
            <a:r>
              <a:rPr lang="hu-HU" smtClean="0"/>
              <a:t>Mintacím szerkesztése</a:t>
            </a:r>
            <a:endParaRPr lang="en-US"/>
          </a:p>
        </p:txBody>
      </p:sp>
      <p:sp>
        <p:nvSpPr>
          <p:cNvPr id="3" name="Tartalom helye 2"/>
          <p:cNvSpPr>
            <a:spLocks noGrp="1"/>
          </p:cNvSpPr>
          <p:nvPr>
            <p:ph idx="1"/>
          </p:nvPr>
        </p:nvSpPr>
        <p:spPr>
          <a:xfrm>
            <a:off x="640080" y="1575754"/>
            <a:ext cx="11521440" cy="6651942"/>
          </a:xfrm>
          <a:prstGeom prst="rect">
            <a:avLst/>
          </a:prstGeom>
        </p:spPr>
        <p:txBody>
          <a:bodyPr lIns="128016" tIns="64008" rIns="128016" bIns="64008"/>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a:xfrm>
            <a:off x="640080" y="8743315"/>
            <a:ext cx="2987040" cy="666750"/>
          </a:xfrm>
          <a:prstGeom prst="rect">
            <a:avLst/>
          </a:prstGeom>
        </p:spPr>
        <p:txBody>
          <a:bodyPr lIns="128016" tIns="64008" rIns="128016" bIns="64008"/>
          <a:lstStyle>
            <a:lvl1pPr>
              <a:defRPr/>
            </a:lvl1pPr>
          </a:lstStyle>
          <a:p>
            <a:pPr defTabSz="1280160"/>
            <a:endParaRPr lang="hu-HU">
              <a:solidFill>
                <a:prstClr val="black"/>
              </a:solidFill>
            </a:endParaRPr>
          </a:p>
        </p:txBody>
      </p:sp>
      <p:sp>
        <p:nvSpPr>
          <p:cNvPr id="5" name="Élőláb helye 4"/>
          <p:cNvSpPr>
            <a:spLocks noGrp="1"/>
          </p:cNvSpPr>
          <p:nvPr>
            <p:ph type="ftr" sz="quarter" idx="11"/>
          </p:nvPr>
        </p:nvSpPr>
        <p:spPr>
          <a:xfrm>
            <a:off x="4373880" y="8743315"/>
            <a:ext cx="4053840" cy="666750"/>
          </a:xfrm>
          <a:prstGeom prst="rect">
            <a:avLst/>
          </a:prstGeom>
        </p:spPr>
        <p:txBody>
          <a:bodyPr lIns="128016" tIns="64008" rIns="128016" bIns="64008"/>
          <a:lstStyle>
            <a:lvl1pPr>
              <a:defRPr/>
            </a:lvl1pPr>
          </a:lstStyle>
          <a:p>
            <a:pPr defTabSz="1280160"/>
            <a:endParaRPr lang="hu-HU">
              <a:solidFill>
                <a:prstClr val="black"/>
              </a:solidFill>
            </a:endParaRPr>
          </a:p>
        </p:txBody>
      </p:sp>
      <p:sp>
        <p:nvSpPr>
          <p:cNvPr id="6" name="Dia számának helye 5"/>
          <p:cNvSpPr>
            <a:spLocks noGrp="1"/>
          </p:cNvSpPr>
          <p:nvPr>
            <p:ph type="sldNum" sz="quarter" idx="12"/>
          </p:nvPr>
        </p:nvSpPr>
        <p:spPr>
          <a:xfrm>
            <a:off x="9174480" y="8743315"/>
            <a:ext cx="2987040" cy="666750"/>
          </a:xfrm>
          <a:prstGeom prst="rect">
            <a:avLst/>
          </a:prstGeom>
        </p:spPr>
        <p:txBody>
          <a:bodyPr lIns="128016" tIns="64008" rIns="128016" bIns="64008"/>
          <a:lstStyle>
            <a:lvl1pPr>
              <a:defRPr/>
            </a:lvl1pPr>
          </a:lstStyle>
          <a:p>
            <a:pPr defTabSz="1280160"/>
            <a:fld id="{F434E92B-00D1-461B-862B-A0EB08FBAE87}" type="slidenum">
              <a:rPr lang="hu-HU">
                <a:solidFill>
                  <a:prstClr val="black"/>
                </a:solidFill>
              </a:rPr>
              <a:pPr defTabSz="1280160"/>
              <a:t>‹#›</a:t>
            </a:fld>
            <a:endParaRPr lang="hu-HU">
              <a:solidFill>
                <a:prstClr val="black"/>
              </a:solidFill>
            </a:endParaRPr>
          </a:p>
        </p:txBody>
      </p:sp>
    </p:spTree>
    <p:extLst>
      <p:ext uri="{BB962C8B-B14F-4D97-AF65-F5344CB8AC3E}">
        <p14:creationId xmlns:p14="http://schemas.microsoft.com/office/powerpoint/2010/main" val="4076238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60120" y="2982596"/>
            <a:ext cx="10881360" cy="2058035"/>
          </a:xfrm>
          <a:prstGeom prst="rect">
            <a:avLst/>
          </a:prstGeom>
        </p:spPr>
        <p:txBody>
          <a:bodyPr/>
          <a:lstStyle/>
          <a:p>
            <a:r>
              <a:rPr lang="hu-HU"/>
              <a:t>Mintacím szerkesztése</a:t>
            </a:r>
          </a:p>
        </p:txBody>
      </p:sp>
      <p:sp>
        <p:nvSpPr>
          <p:cNvPr id="3" name="Alcím 2"/>
          <p:cNvSpPr>
            <a:spLocks noGrp="1"/>
          </p:cNvSpPr>
          <p:nvPr>
            <p:ph type="subTitle" idx="1"/>
          </p:nvPr>
        </p:nvSpPr>
        <p:spPr>
          <a:xfrm>
            <a:off x="1920240" y="5440680"/>
            <a:ext cx="8961120" cy="2453640"/>
          </a:xfrm>
          <a:prstGeom prst="rect">
            <a:avLst/>
          </a:prstGeo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a:xfrm>
            <a:off x="640080" y="8898891"/>
            <a:ext cx="2987040" cy="511175"/>
          </a:xfrm>
          <a:prstGeom prst="rect">
            <a:avLst/>
          </a:prstGeom>
        </p:spPr>
        <p:txBody>
          <a:bodyPr/>
          <a:lstStyle/>
          <a:p>
            <a:fld id="{8601166A-ABD7-4098-9B95-90FE549CAED7}" type="datetimeFigureOut">
              <a:rPr lang="hu-HU" smtClean="0"/>
              <a:t>2017. 06. 28.</a:t>
            </a:fld>
            <a:endParaRPr lang="hu-HU"/>
          </a:p>
        </p:txBody>
      </p:sp>
      <p:sp>
        <p:nvSpPr>
          <p:cNvPr id="5" name="Élőláb helye 4"/>
          <p:cNvSpPr>
            <a:spLocks noGrp="1"/>
          </p:cNvSpPr>
          <p:nvPr>
            <p:ph type="ftr" sz="quarter" idx="11"/>
          </p:nvPr>
        </p:nvSpPr>
        <p:spPr>
          <a:xfrm>
            <a:off x="4373880" y="8898891"/>
            <a:ext cx="4053840" cy="511175"/>
          </a:xfrm>
          <a:prstGeom prst="rect">
            <a:avLst/>
          </a:prstGeom>
        </p:spPr>
        <p:txBody>
          <a:bodyPr/>
          <a:lstStyle/>
          <a:p>
            <a:endParaRPr lang="hu-HU"/>
          </a:p>
        </p:txBody>
      </p:sp>
      <p:sp>
        <p:nvSpPr>
          <p:cNvPr id="6" name="Dia számának helye 5"/>
          <p:cNvSpPr>
            <a:spLocks noGrp="1"/>
          </p:cNvSpPr>
          <p:nvPr>
            <p:ph type="sldNum" sz="quarter" idx="12"/>
          </p:nvPr>
        </p:nvSpPr>
        <p:spPr>
          <a:xfrm>
            <a:off x="9174480" y="8898891"/>
            <a:ext cx="2987040" cy="511175"/>
          </a:xfrm>
          <a:prstGeom prst="rect">
            <a:avLst/>
          </a:prstGeom>
        </p:spPr>
        <p:txBody>
          <a:bodyPr/>
          <a:lstStyle/>
          <a:p>
            <a:fld id="{0FAB2726-F48C-41C4-93D9-76605019A0B7}" type="slidenum">
              <a:rPr lang="hu-HU" smtClean="0"/>
              <a:t>‹#›</a:t>
            </a:fld>
            <a:endParaRPr lang="hu-HU"/>
          </a:p>
        </p:txBody>
      </p:sp>
    </p:spTree>
    <p:extLst>
      <p:ext uri="{BB962C8B-B14F-4D97-AF65-F5344CB8AC3E}">
        <p14:creationId xmlns:p14="http://schemas.microsoft.com/office/powerpoint/2010/main" val="299188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5.jpe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4.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jp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4.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3.jp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jp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3.jp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3.jp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Egyenes összekötő 8"/>
          <p:cNvCxnSpPr/>
          <p:nvPr userDrawn="1"/>
        </p:nvCxnSpPr>
        <p:spPr>
          <a:xfrm>
            <a:off x="504000" y="16128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userDrawn="1"/>
        </p:nvCxnSpPr>
        <p:spPr>
          <a:xfrm>
            <a:off x="504000" y="90216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83202" y="201600"/>
            <a:ext cx="1800225" cy="1220153"/>
          </a:xfrm>
          <a:prstGeom prst="rect">
            <a:avLst/>
          </a:prstGeom>
        </p:spPr>
      </p:pic>
      <p:sp>
        <p:nvSpPr>
          <p:cNvPr id="2" name="Cím helye 1"/>
          <p:cNvSpPr>
            <a:spLocks noGrp="1"/>
          </p:cNvSpPr>
          <p:nvPr>
            <p:ph type="title"/>
          </p:nvPr>
        </p:nvSpPr>
        <p:spPr>
          <a:xfrm>
            <a:off x="880110" y="511177"/>
            <a:ext cx="11041380" cy="1855788"/>
          </a:xfrm>
          <a:prstGeom prst="rect">
            <a:avLst/>
          </a:prstGeom>
        </p:spPr>
        <p:txBody>
          <a:bodyPr vert="horz" lIns="128001" tIns="64001" rIns="128001" bIns="64001"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80110" y="2555875"/>
            <a:ext cx="11041380" cy="6091873"/>
          </a:xfrm>
          <a:prstGeom prst="rect">
            <a:avLst/>
          </a:prstGeom>
        </p:spPr>
        <p:txBody>
          <a:bodyPr vert="horz" lIns="128001" tIns="64001" rIns="128001" bIns="64001"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80110" y="8898894"/>
            <a:ext cx="2880360" cy="511175"/>
          </a:xfrm>
          <a:prstGeom prst="rect">
            <a:avLst/>
          </a:prstGeom>
        </p:spPr>
        <p:txBody>
          <a:bodyPr vert="horz" lIns="128001" tIns="64001" rIns="128001" bIns="64001" rtlCol="0" anchor="ctr"/>
          <a:lstStyle>
            <a:lvl1pPr algn="l">
              <a:defRPr sz="1300">
                <a:solidFill>
                  <a:schemeClr val="tx1">
                    <a:tint val="75000"/>
                  </a:schemeClr>
                </a:solidFill>
              </a:defRPr>
            </a:lvl1pPr>
          </a:lstStyle>
          <a:p>
            <a:fld id="{5746B046-A6D7-4328-9676-8E73B8F9EA38}" type="datetime1">
              <a:rPr lang="hu-HU" smtClean="0"/>
              <a:pPr/>
              <a:t>2017. 06. 28.</a:t>
            </a:fld>
            <a:endParaRPr lang="hu-HU"/>
          </a:p>
        </p:txBody>
      </p:sp>
      <p:sp>
        <p:nvSpPr>
          <p:cNvPr id="5" name="Élőláb helye 4"/>
          <p:cNvSpPr>
            <a:spLocks noGrp="1"/>
          </p:cNvSpPr>
          <p:nvPr>
            <p:ph type="ftr" sz="quarter" idx="3"/>
          </p:nvPr>
        </p:nvSpPr>
        <p:spPr>
          <a:xfrm>
            <a:off x="4240530" y="8898894"/>
            <a:ext cx="4320540" cy="511175"/>
          </a:xfrm>
          <a:prstGeom prst="rect">
            <a:avLst/>
          </a:prstGeom>
        </p:spPr>
        <p:txBody>
          <a:bodyPr vert="horz" lIns="128001" tIns="64001" rIns="128001" bIns="64001" rtlCol="0" anchor="ctr"/>
          <a:lstStyle>
            <a:lvl1pPr algn="ctr">
              <a:defRPr sz="13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9041130" y="8898894"/>
            <a:ext cx="2880360" cy="511175"/>
          </a:xfrm>
          <a:prstGeom prst="rect">
            <a:avLst/>
          </a:prstGeom>
        </p:spPr>
        <p:txBody>
          <a:bodyPr vert="horz" lIns="128001" tIns="64001" rIns="128001" bIns="64001" rtlCol="0" anchor="ctr"/>
          <a:lstStyle>
            <a:lvl1pPr algn="r">
              <a:defRPr sz="1300">
                <a:solidFill>
                  <a:schemeClr val="tx1">
                    <a:tint val="75000"/>
                  </a:schemeClr>
                </a:solidFill>
              </a:defRPr>
            </a:lvl1pPr>
          </a:lstStyle>
          <a:p>
            <a:fld id="{24ECCB2F-DC7A-4200-9D41-F237128CA327}" type="slidenum">
              <a:rPr lang="hu-HU" smtClean="0"/>
              <a:pPr/>
              <a:t>‹#›</a:t>
            </a:fld>
            <a:endParaRPr lang="hu-HU"/>
          </a:p>
        </p:txBody>
      </p:sp>
    </p:spTree>
    <p:extLst>
      <p:ext uri="{BB962C8B-B14F-4D97-AF65-F5344CB8AC3E}">
        <p14:creationId xmlns:p14="http://schemas.microsoft.com/office/powerpoint/2010/main" val="335124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86" r:id="rId12"/>
    <p:sldLayoutId id="2147483887" r:id="rId13"/>
  </p:sldLayoutIdLst>
  <p:timing>
    <p:tnLst>
      <p:par>
        <p:cTn id="1" dur="indefinite" restart="never" nodeType="tmRoot"/>
      </p:par>
    </p:tnLst>
  </p:timing>
  <p:hf hdr="0" ftr="0" dt="0"/>
  <p:txStyles>
    <p:titleStyle>
      <a:lvl1pPr algn="l" defTabSz="960005" rtl="0" eaLnBrk="1" latinLnBrk="0" hangingPunct="1">
        <a:lnSpc>
          <a:spcPct val="90000"/>
        </a:lnSpc>
        <a:spcBef>
          <a:spcPct val="0"/>
        </a:spcBef>
        <a:buNone/>
        <a:defRPr sz="4600" kern="1200">
          <a:solidFill>
            <a:schemeClr val="tx1"/>
          </a:solidFill>
          <a:latin typeface="+mj-lt"/>
          <a:ea typeface="+mj-ea"/>
          <a:cs typeface="+mj-cs"/>
        </a:defRPr>
      </a:lvl1pPr>
    </p:titleStyle>
    <p:bodyStyle>
      <a:lvl1pPr marL="240001" indent="-240001" algn="l" defTabSz="960005" rtl="0" eaLnBrk="1" latinLnBrk="0" hangingPunct="1">
        <a:lnSpc>
          <a:spcPct val="90000"/>
        </a:lnSpc>
        <a:spcBef>
          <a:spcPts val="1050"/>
        </a:spcBef>
        <a:buFont typeface="Arial" panose="020B0604020202020204" pitchFamily="34" charset="0"/>
        <a:buChar char="•"/>
        <a:defRPr sz="2900" kern="1200">
          <a:solidFill>
            <a:schemeClr val="tx1"/>
          </a:solidFill>
          <a:latin typeface="+mn-lt"/>
          <a:ea typeface="+mn-ea"/>
          <a:cs typeface="+mn-cs"/>
        </a:defRPr>
      </a:lvl1pPr>
      <a:lvl2pPr marL="720003" indent="-240001" algn="l" defTabSz="960005" rtl="0" eaLnBrk="1" latinLnBrk="0" hangingPunct="1">
        <a:lnSpc>
          <a:spcPct val="90000"/>
        </a:lnSpc>
        <a:spcBef>
          <a:spcPts val="525"/>
        </a:spcBef>
        <a:buFont typeface="Arial" panose="020B0604020202020204" pitchFamily="34" charset="0"/>
        <a:buChar char="•"/>
        <a:defRPr sz="2500" kern="1200">
          <a:solidFill>
            <a:schemeClr val="tx1"/>
          </a:solidFill>
          <a:latin typeface="+mn-lt"/>
          <a:ea typeface="+mn-ea"/>
          <a:cs typeface="+mn-cs"/>
        </a:defRPr>
      </a:lvl2pPr>
      <a:lvl3pPr marL="1200006" indent="-240001" algn="l" defTabSz="960005"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008" indent="-240001" algn="l" defTabSz="960005" rtl="0" eaLnBrk="1" latinLnBrk="0" hangingPunct="1">
        <a:lnSpc>
          <a:spcPct val="90000"/>
        </a:lnSpc>
        <a:spcBef>
          <a:spcPts val="525"/>
        </a:spcBef>
        <a:buFont typeface="Arial" panose="020B0604020202020204" pitchFamily="34" charset="0"/>
        <a:buChar char="•"/>
        <a:defRPr sz="2000" kern="1200">
          <a:solidFill>
            <a:schemeClr val="tx1"/>
          </a:solidFill>
          <a:latin typeface="+mn-lt"/>
          <a:ea typeface="+mn-ea"/>
          <a:cs typeface="+mn-cs"/>
        </a:defRPr>
      </a:lvl4pPr>
      <a:lvl5pPr marL="2160011" indent="-240001" algn="l" defTabSz="960005" rtl="0" eaLnBrk="1" latinLnBrk="0" hangingPunct="1">
        <a:lnSpc>
          <a:spcPct val="90000"/>
        </a:lnSpc>
        <a:spcBef>
          <a:spcPts val="525"/>
        </a:spcBef>
        <a:buFont typeface="Arial" panose="020B0604020202020204" pitchFamily="34" charset="0"/>
        <a:buChar char="•"/>
        <a:defRPr sz="2000" kern="1200">
          <a:solidFill>
            <a:schemeClr val="tx1"/>
          </a:solidFill>
          <a:latin typeface="+mn-lt"/>
          <a:ea typeface="+mn-ea"/>
          <a:cs typeface="+mn-cs"/>
        </a:defRPr>
      </a:lvl5pPr>
      <a:lvl6pPr marL="2640014" indent="-240001" algn="l" defTabSz="960005" rtl="0" eaLnBrk="1" latinLnBrk="0" hangingPunct="1">
        <a:lnSpc>
          <a:spcPct val="90000"/>
        </a:lnSpc>
        <a:spcBef>
          <a:spcPts val="525"/>
        </a:spcBef>
        <a:buFont typeface="Arial" panose="020B0604020202020204" pitchFamily="34" charset="0"/>
        <a:buChar char="•"/>
        <a:defRPr sz="2000" kern="1200">
          <a:solidFill>
            <a:schemeClr val="tx1"/>
          </a:solidFill>
          <a:latin typeface="+mn-lt"/>
          <a:ea typeface="+mn-ea"/>
          <a:cs typeface="+mn-cs"/>
        </a:defRPr>
      </a:lvl6pPr>
      <a:lvl7pPr marL="3120016" indent="-240001" algn="l" defTabSz="960005" rtl="0" eaLnBrk="1" latinLnBrk="0" hangingPunct="1">
        <a:lnSpc>
          <a:spcPct val="90000"/>
        </a:lnSpc>
        <a:spcBef>
          <a:spcPts val="525"/>
        </a:spcBef>
        <a:buFont typeface="Arial" panose="020B0604020202020204" pitchFamily="34" charset="0"/>
        <a:buChar char="•"/>
        <a:defRPr sz="2000" kern="1200">
          <a:solidFill>
            <a:schemeClr val="tx1"/>
          </a:solidFill>
          <a:latin typeface="+mn-lt"/>
          <a:ea typeface="+mn-ea"/>
          <a:cs typeface="+mn-cs"/>
        </a:defRPr>
      </a:lvl7pPr>
      <a:lvl8pPr marL="3600017" indent="-240001" algn="l" defTabSz="960005" rtl="0" eaLnBrk="1" latinLnBrk="0" hangingPunct="1">
        <a:lnSpc>
          <a:spcPct val="90000"/>
        </a:lnSpc>
        <a:spcBef>
          <a:spcPts val="525"/>
        </a:spcBef>
        <a:buFont typeface="Arial" panose="020B0604020202020204" pitchFamily="34" charset="0"/>
        <a:buChar char="•"/>
        <a:defRPr sz="2000" kern="1200">
          <a:solidFill>
            <a:schemeClr val="tx1"/>
          </a:solidFill>
          <a:latin typeface="+mn-lt"/>
          <a:ea typeface="+mn-ea"/>
          <a:cs typeface="+mn-cs"/>
        </a:defRPr>
      </a:lvl8pPr>
      <a:lvl9pPr marL="4080020" indent="-240001" algn="l" defTabSz="960005" rtl="0" eaLnBrk="1" latinLnBrk="0" hangingPunct="1">
        <a:lnSpc>
          <a:spcPct val="90000"/>
        </a:lnSpc>
        <a:spcBef>
          <a:spcPts val="525"/>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60005" rtl="0" eaLnBrk="1" latinLnBrk="0" hangingPunct="1">
        <a:defRPr sz="2000" kern="1200">
          <a:solidFill>
            <a:schemeClr val="tx1"/>
          </a:solidFill>
          <a:latin typeface="+mn-lt"/>
          <a:ea typeface="+mn-ea"/>
          <a:cs typeface="+mn-cs"/>
        </a:defRPr>
      </a:lvl1pPr>
      <a:lvl2pPr marL="480003" algn="l" defTabSz="960005" rtl="0" eaLnBrk="1" latinLnBrk="0" hangingPunct="1">
        <a:defRPr sz="2000" kern="1200">
          <a:solidFill>
            <a:schemeClr val="tx1"/>
          </a:solidFill>
          <a:latin typeface="+mn-lt"/>
          <a:ea typeface="+mn-ea"/>
          <a:cs typeface="+mn-cs"/>
        </a:defRPr>
      </a:lvl2pPr>
      <a:lvl3pPr marL="960005" algn="l" defTabSz="960005" rtl="0" eaLnBrk="1" latinLnBrk="0" hangingPunct="1">
        <a:defRPr sz="2000" kern="1200">
          <a:solidFill>
            <a:schemeClr val="tx1"/>
          </a:solidFill>
          <a:latin typeface="+mn-lt"/>
          <a:ea typeface="+mn-ea"/>
          <a:cs typeface="+mn-cs"/>
        </a:defRPr>
      </a:lvl3pPr>
      <a:lvl4pPr marL="1440008" algn="l" defTabSz="960005" rtl="0" eaLnBrk="1" latinLnBrk="0" hangingPunct="1">
        <a:defRPr sz="2000" kern="1200">
          <a:solidFill>
            <a:schemeClr val="tx1"/>
          </a:solidFill>
          <a:latin typeface="+mn-lt"/>
          <a:ea typeface="+mn-ea"/>
          <a:cs typeface="+mn-cs"/>
        </a:defRPr>
      </a:lvl4pPr>
      <a:lvl5pPr marL="1920009" algn="l" defTabSz="960005" rtl="0" eaLnBrk="1" latinLnBrk="0" hangingPunct="1">
        <a:defRPr sz="2000" kern="1200">
          <a:solidFill>
            <a:schemeClr val="tx1"/>
          </a:solidFill>
          <a:latin typeface="+mn-lt"/>
          <a:ea typeface="+mn-ea"/>
          <a:cs typeface="+mn-cs"/>
        </a:defRPr>
      </a:lvl5pPr>
      <a:lvl6pPr marL="2400012" algn="l" defTabSz="960005" rtl="0" eaLnBrk="1" latinLnBrk="0" hangingPunct="1">
        <a:defRPr sz="2000" kern="1200">
          <a:solidFill>
            <a:schemeClr val="tx1"/>
          </a:solidFill>
          <a:latin typeface="+mn-lt"/>
          <a:ea typeface="+mn-ea"/>
          <a:cs typeface="+mn-cs"/>
        </a:defRPr>
      </a:lvl6pPr>
      <a:lvl7pPr marL="2880014" algn="l" defTabSz="960005" rtl="0" eaLnBrk="1" latinLnBrk="0" hangingPunct="1">
        <a:defRPr sz="2000" kern="1200">
          <a:solidFill>
            <a:schemeClr val="tx1"/>
          </a:solidFill>
          <a:latin typeface="+mn-lt"/>
          <a:ea typeface="+mn-ea"/>
          <a:cs typeface="+mn-cs"/>
        </a:defRPr>
      </a:lvl7pPr>
      <a:lvl8pPr marL="3360017" algn="l" defTabSz="960005" rtl="0" eaLnBrk="1" latinLnBrk="0" hangingPunct="1">
        <a:defRPr sz="2000" kern="1200">
          <a:solidFill>
            <a:schemeClr val="tx1"/>
          </a:solidFill>
          <a:latin typeface="+mn-lt"/>
          <a:ea typeface="+mn-ea"/>
          <a:cs typeface="+mn-cs"/>
        </a:defRPr>
      </a:lvl8pPr>
      <a:lvl9pPr marL="3840019" algn="l" defTabSz="960005"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126368" tIns="63259" rIns="126368" bIns="63259"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126368" tIns="63259" rIns="126368" bIns="63259"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80110" y="8899042"/>
            <a:ext cx="2880360" cy="511175"/>
          </a:xfrm>
          <a:prstGeom prst="rect">
            <a:avLst/>
          </a:prstGeom>
        </p:spPr>
        <p:txBody>
          <a:bodyPr vert="horz" lIns="126368" tIns="63259" rIns="126368" bIns="63259" rtlCol="0" anchor="ctr"/>
          <a:lstStyle>
            <a:lvl1pPr algn="l">
              <a:defRPr sz="1700">
                <a:solidFill>
                  <a:schemeClr val="tx1">
                    <a:tint val="75000"/>
                  </a:schemeClr>
                </a:solidFill>
              </a:defRPr>
            </a:lvl1pPr>
          </a:lstStyle>
          <a:p>
            <a:pPr defTabSz="1263804"/>
            <a:fld id="{6E7F7B78-E539-4D34-BC82-CA3501A2135C}" type="datetimeFigureOut">
              <a:rPr lang="hu-HU" smtClean="0">
                <a:solidFill>
                  <a:prstClr val="black">
                    <a:tint val="75000"/>
                  </a:prstClr>
                </a:solidFill>
              </a:rPr>
              <a:pPr defTabSz="1263804"/>
              <a:t>2017. 06. 28.</a:t>
            </a:fld>
            <a:endParaRPr lang="hu-HU">
              <a:solidFill>
                <a:prstClr val="black">
                  <a:tint val="75000"/>
                </a:prstClr>
              </a:solidFill>
            </a:endParaRPr>
          </a:p>
        </p:txBody>
      </p:sp>
      <p:sp>
        <p:nvSpPr>
          <p:cNvPr id="5" name="Footer Placeholder 4"/>
          <p:cNvSpPr>
            <a:spLocks noGrp="1"/>
          </p:cNvSpPr>
          <p:nvPr>
            <p:ph type="ftr" sz="quarter" idx="3"/>
          </p:nvPr>
        </p:nvSpPr>
        <p:spPr>
          <a:xfrm>
            <a:off x="4240530" y="8899042"/>
            <a:ext cx="4320540" cy="511175"/>
          </a:xfrm>
          <a:prstGeom prst="rect">
            <a:avLst/>
          </a:prstGeom>
        </p:spPr>
        <p:txBody>
          <a:bodyPr vert="horz" lIns="126368" tIns="63259" rIns="126368" bIns="63259" rtlCol="0" anchor="ctr"/>
          <a:lstStyle>
            <a:lvl1pPr algn="ctr">
              <a:defRPr sz="1700">
                <a:solidFill>
                  <a:schemeClr val="tx1">
                    <a:tint val="75000"/>
                  </a:schemeClr>
                </a:solidFill>
              </a:defRPr>
            </a:lvl1pPr>
          </a:lstStyle>
          <a:p>
            <a:pPr defTabSz="1263804"/>
            <a:endParaRPr lang="hu-HU">
              <a:solidFill>
                <a:prstClr val="black">
                  <a:tint val="75000"/>
                </a:prstClr>
              </a:solidFill>
            </a:endParaRPr>
          </a:p>
        </p:txBody>
      </p:sp>
      <p:sp>
        <p:nvSpPr>
          <p:cNvPr id="6" name="Slide Number Placeholder 5"/>
          <p:cNvSpPr>
            <a:spLocks noGrp="1"/>
          </p:cNvSpPr>
          <p:nvPr>
            <p:ph type="sldNum" sz="quarter" idx="4"/>
          </p:nvPr>
        </p:nvSpPr>
        <p:spPr>
          <a:xfrm>
            <a:off x="9041130" y="8899042"/>
            <a:ext cx="2880360" cy="511175"/>
          </a:xfrm>
          <a:prstGeom prst="rect">
            <a:avLst/>
          </a:prstGeom>
        </p:spPr>
        <p:txBody>
          <a:bodyPr vert="horz" lIns="126368" tIns="63259" rIns="126368" bIns="63259" rtlCol="0" anchor="ctr"/>
          <a:lstStyle>
            <a:lvl1pPr algn="r">
              <a:defRPr sz="1700">
                <a:solidFill>
                  <a:schemeClr val="tx1">
                    <a:tint val="75000"/>
                  </a:schemeClr>
                </a:solidFill>
              </a:defRPr>
            </a:lvl1pPr>
          </a:lstStyle>
          <a:p>
            <a:pPr defTabSz="1263804"/>
            <a:fld id="{4B93229A-1282-48C4-8742-30313075C0A9}" type="slidenum">
              <a:rPr lang="hu-HU" smtClean="0">
                <a:solidFill>
                  <a:prstClr val="black">
                    <a:tint val="75000"/>
                  </a:prstClr>
                </a:solidFill>
              </a:rPr>
              <a:pPr defTabSz="1263804"/>
              <a:t>‹#›</a:t>
            </a:fld>
            <a:endParaRPr lang="hu-HU">
              <a:solidFill>
                <a:prstClr val="black">
                  <a:tint val="75000"/>
                </a:prstClr>
              </a:solidFill>
            </a:endParaRPr>
          </a:p>
        </p:txBody>
      </p:sp>
    </p:spTree>
    <p:extLst>
      <p:ext uri="{BB962C8B-B14F-4D97-AF65-F5344CB8AC3E}">
        <p14:creationId xmlns:p14="http://schemas.microsoft.com/office/powerpoint/2010/main" val="87733539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1263804" rtl="0" eaLnBrk="1" latinLnBrk="0" hangingPunct="1">
        <a:lnSpc>
          <a:spcPct val="90000"/>
        </a:lnSpc>
        <a:spcBef>
          <a:spcPct val="0"/>
        </a:spcBef>
        <a:buNone/>
        <a:defRPr sz="6200" kern="1200">
          <a:solidFill>
            <a:schemeClr val="tx1"/>
          </a:solidFill>
          <a:latin typeface="+mj-lt"/>
          <a:ea typeface="+mj-ea"/>
          <a:cs typeface="+mj-cs"/>
        </a:defRPr>
      </a:lvl1pPr>
    </p:titleStyle>
    <p:bodyStyle>
      <a:lvl1pPr marL="315951" indent="-315951" algn="l" defTabSz="1263804" rtl="0" eaLnBrk="1" latinLnBrk="0" hangingPunct="1">
        <a:lnSpc>
          <a:spcPct val="90000"/>
        </a:lnSpc>
        <a:spcBef>
          <a:spcPts val="1400"/>
        </a:spcBef>
        <a:buFont typeface="Arial" panose="020B0604020202020204" pitchFamily="34" charset="0"/>
        <a:buChar char="•"/>
        <a:defRPr sz="3900" kern="1200">
          <a:solidFill>
            <a:schemeClr val="tx1"/>
          </a:solidFill>
          <a:latin typeface="+mn-lt"/>
          <a:ea typeface="+mn-ea"/>
          <a:cs typeface="+mn-cs"/>
        </a:defRPr>
      </a:lvl1pPr>
      <a:lvl2pPr marL="947862" indent="-315951" algn="l" defTabSz="1263804" rtl="0" eaLnBrk="1" latinLnBrk="0" hangingPunct="1">
        <a:lnSpc>
          <a:spcPct val="90000"/>
        </a:lnSpc>
        <a:spcBef>
          <a:spcPts val="700"/>
        </a:spcBef>
        <a:buFont typeface="Arial" panose="020B0604020202020204" pitchFamily="34" charset="0"/>
        <a:buChar char="•"/>
        <a:defRPr sz="3400" kern="1200">
          <a:solidFill>
            <a:schemeClr val="tx1"/>
          </a:solidFill>
          <a:latin typeface="+mn-lt"/>
          <a:ea typeface="+mn-ea"/>
          <a:cs typeface="+mn-cs"/>
        </a:defRPr>
      </a:lvl2pPr>
      <a:lvl3pPr marL="1579794" indent="-315951" algn="l" defTabSz="1263804"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11706" indent="-315951" algn="l" defTabSz="126380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4pPr>
      <a:lvl5pPr marL="2843606" indent="-315951" algn="l" defTabSz="126380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5pPr>
      <a:lvl6pPr marL="3475525" indent="-315951" algn="l" defTabSz="126380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6pPr>
      <a:lvl7pPr marL="4107439" indent="-315951" algn="l" defTabSz="126380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7pPr>
      <a:lvl8pPr marL="4739346" indent="-315951" algn="l" defTabSz="126380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8pPr>
      <a:lvl9pPr marL="5371274" indent="-315951" algn="l" defTabSz="126380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263804" rtl="0" eaLnBrk="1" latinLnBrk="0" hangingPunct="1">
        <a:defRPr sz="2500" kern="1200">
          <a:solidFill>
            <a:schemeClr val="tx1"/>
          </a:solidFill>
          <a:latin typeface="+mn-lt"/>
          <a:ea typeface="+mn-ea"/>
          <a:cs typeface="+mn-cs"/>
        </a:defRPr>
      </a:lvl1pPr>
      <a:lvl2pPr marL="631854" algn="l" defTabSz="1263804" rtl="0" eaLnBrk="1" latinLnBrk="0" hangingPunct="1">
        <a:defRPr sz="2500" kern="1200">
          <a:solidFill>
            <a:schemeClr val="tx1"/>
          </a:solidFill>
          <a:latin typeface="+mn-lt"/>
          <a:ea typeface="+mn-ea"/>
          <a:cs typeface="+mn-cs"/>
        </a:defRPr>
      </a:lvl2pPr>
      <a:lvl3pPr marL="1263804" algn="l" defTabSz="1263804" rtl="0" eaLnBrk="1" latinLnBrk="0" hangingPunct="1">
        <a:defRPr sz="2500" kern="1200">
          <a:solidFill>
            <a:schemeClr val="tx1"/>
          </a:solidFill>
          <a:latin typeface="+mn-lt"/>
          <a:ea typeface="+mn-ea"/>
          <a:cs typeface="+mn-cs"/>
        </a:defRPr>
      </a:lvl3pPr>
      <a:lvl4pPr marL="1895729" algn="l" defTabSz="1263804" rtl="0" eaLnBrk="1" latinLnBrk="0" hangingPunct="1">
        <a:defRPr sz="2500" kern="1200">
          <a:solidFill>
            <a:schemeClr val="tx1"/>
          </a:solidFill>
          <a:latin typeface="+mn-lt"/>
          <a:ea typeface="+mn-ea"/>
          <a:cs typeface="+mn-cs"/>
        </a:defRPr>
      </a:lvl4pPr>
      <a:lvl5pPr marL="2527648" algn="l" defTabSz="1263804" rtl="0" eaLnBrk="1" latinLnBrk="0" hangingPunct="1">
        <a:defRPr sz="2500" kern="1200">
          <a:solidFill>
            <a:schemeClr val="tx1"/>
          </a:solidFill>
          <a:latin typeface="+mn-lt"/>
          <a:ea typeface="+mn-ea"/>
          <a:cs typeface="+mn-cs"/>
        </a:defRPr>
      </a:lvl5pPr>
      <a:lvl6pPr marL="3159565" algn="l" defTabSz="1263804" rtl="0" eaLnBrk="1" latinLnBrk="0" hangingPunct="1">
        <a:defRPr sz="2500" kern="1200">
          <a:solidFill>
            <a:schemeClr val="tx1"/>
          </a:solidFill>
          <a:latin typeface="+mn-lt"/>
          <a:ea typeface="+mn-ea"/>
          <a:cs typeface="+mn-cs"/>
        </a:defRPr>
      </a:lvl6pPr>
      <a:lvl7pPr marL="3791486" algn="l" defTabSz="1263804" rtl="0" eaLnBrk="1" latinLnBrk="0" hangingPunct="1">
        <a:defRPr sz="2500" kern="1200">
          <a:solidFill>
            <a:schemeClr val="tx1"/>
          </a:solidFill>
          <a:latin typeface="+mn-lt"/>
          <a:ea typeface="+mn-ea"/>
          <a:cs typeface="+mn-cs"/>
        </a:defRPr>
      </a:lvl7pPr>
      <a:lvl8pPr marL="4423394" algn="l" defTabSz="1263804" rtl="0" eaLnBrk="1" latinLnBrk="0" hangingPunct="1">
        <a:defRPr sz="2500" kern="1200">
          <a:solidFill>
            <a:schemeClr val="tx1"/>
          </a:solidFill>
          <a:latin typeface="+mn-lt"/>
          <a:ea typeface="+mn-ea"/>
          <a:cs typeface="+mn-cs"/>
        </a:defRPr>
      </a:lvl8pPr>
      <a:lvl9pPr marL="5055312" algn="l" defTabSz="1263804" rtl="0" eaLnBrk="1" latinLnBrk="0" hangingPunct="1">
        <a:defRPr sz="25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126461" tIns="63301" rIns="126461" bIns="63301"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126461" tIns="63301" rIns="126461" bIns="63301"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80110" y="8899034"/>
            <a:ext cx="2880360" cy="511175"/>
          </a:xfrm>
          <a:prstGeom prst="rect">
            <a:avLst/>
          </a:prstGeom>
        </p:spPr>
        <p:txBody>
          <a:bodyPr vert="horz" lIns="126461" tIns="63301" rIns="126461" bIns="63301" rtlCol="0" anchor="ctr"/>
          <a:lstStyle>
            <a:lvl1pPr algn="l">
              <a:defRPr sz="1700">
                <a:solidFill>
                  <a:schemeClr val="tx1">
                    <a:tint val="75000"/>
                  </a:schemeClr>
                </a:solidFill>
              </a:defRPr>
            </a:lvl1pPr>
          </a:lstStyle>
          <a:p>
            <a:pPr defTabSz="1264714"/>
            <a:fld id="{6E7F7B78-E539-4D34-BC82-CA3501A2135C}" type="datetimeFigureOut">
              <a:rPr lang="hu-HU" smtClean="0">
                <a:solidFill>
                  <a:prstClr val="black">
                    <a:tint val="75000"/>
                  </a:prstClr>
                </a:solidFill>
              </a:rPr>
              <a:pPr defTabSz="1264714"/>
              <a:t>2017. 06. 28.</a:t>
            </a:fld>
            <a:endParaRPr lang="hu-HU">
              <a:solidFill>
                <a:prstClr val="black">
                  <a:tint val="75000"/>
                </a:prstClr>
              </a:solidFill>
            </a:endParaRPr>
          </a:p>
        </p:txBody>
      </p:sp>
      <p:sp>
        <p:nvSpPr>
          <p:cNvPr id="5" name="Footer Placeholder 4"/>
          <p:cNvSpPr>
            <a:spLocks noGrp="1"/>
          </p:cNvSpPr>
          <p:nvPr>
            <p:ph type="ftr" sz="quarter" idx="3"/>
          </p:nvPr>
        </p:nvSpPr>
        <p:spPr>
          <a:xfrm>
            <a:off x="4240530" y="8899034"/>
            <a:ext cx="4320540" cy="511175"/>
          </a:xfrm>
          <a:prstGeom prst="rect">
            <a:avLst/>
          </a:prstGeom>
        </p:spPr>
        <p:txBody>
          <a:bodyPr vert="horz" lIns="126461" tIns="63301" rIns="126461" bIns="63301" rtlCol="0" anchor="ctr"/>
          <a:lstStyle>
            <a:lvl1pPr algn="ctr">
              <a:defRPr sz="1700">
                <a:solidFill>
                  <a:schemeClr val="tx1">
                    <a:tint val="75000"/>
                  </a:schemeClr>
                </a:solidFill>
              </a:defRPr>
            </a:lvl1pPr>
          </a:lstStyle>
          <a:p>
            <a:pPr defTabSz="1264714"/>
            <a:endParaRPr lang="hu-HU">
              <a:solidFill>
                <a:prstClr val="black">
                  <a:tint val="75000"/>
                </a:prstClr>
              </a:solidFill>
            </a:endParaRPr>
          </a:p>
        </p:txBody>
      </p:sp>
      <p:sp>
        <p:nvSpPr>
          <p:cNvPr id="6" name="Slide Number Placeholder 5"/>
          <p:cNvSpPr>
            <a:spLocks noGrp="1"/>
          </p:cNvSpPr>
          <p:nvPr>
            <p:ph type="sldNum" sz="quarter" idx="4"/>
          </p:nvPr>
        </p:nvSpPr>
        <p:spPr>
          <a:xfrm>
            <a:off x="9041130" y="8899034"/>
            <a:ext cx="2880360" cy="511175"/>
          </a:xfrm>
          <a:prstGeom prst="rect">
            <a:avLst/>
          </a:prstGeom>
        </p:spPr>
        <p:txBody>
          <a:bodyPr vert="horz" lIns="126461" tIns="63301" rIns="126461" bIns="63301" rtlCol="0" anchor="ctr"/>
          <a:lstStyle>
            <a:lvl1pPr algn="r">
              <a:defRPr sz="1700">
                <a:solidFill>
                  <a:schemeClr val="tx1">
                    <a:tint val="75000"/>
                  </a:schemeClr>
                </a:solidFill>
              </a:defRPr>
            </a:lvl1pPr>
          </a:lstStyle>
          <a:p>
            <a:pPr defTabSz="1264714"/>
            <a:fld id="{4B93229A-1282-48C4-8742-30313075C0A9}" type="slidenum">
              <a:rPr lang="hu-HU" smtClean="0">
                <a:solidFill>
                  <a:prstClr val="black">
                    <a:tint val="75000"/>
                  </a:prstClr>
                </a:solidFill>
              </a:rPr>
              <a:pPr defTabSz="1264714"/>
              <a:t>‹#›</a:t>
            </a:fld>
            <a:endParaRPr lang="hu-HU">
              <a:solidFill>
                <a:prstClr val="black">
                  <a:tint val="75000"/>
                </a:prstClr>
              </a:solidFill>
            </a:endParaRPr>
          </a:p>
        </p:txBody>
      </p:sp>
    </p:spTree>
    <p:extLst>
      <p:ext uri="{BB962C8B-B14F-4D97-AF65-F5344CB8AC3E}">
        <p14:creationId xmlns:p14="http://schemas.microsoft.com/office/powerpoint/2010/main" val="384989203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1264714" rtl="0" eaLnBrk="1" latinLnBrk="0" hangingPunct="1">
        <a:lnSpc>
          <a:spcPct val="90000"/>
        </a:lnSpc>
        <a:spcBef>
          <a:spcPct val="0"/>
        </a:spcBef>
        <a:buNone/>
        <a:defRPr sz="6200" kern="1200">
          <a:solidFill>
            <a:schemeClr val="tx1"/>
          </a:solidFill>
          <a:latin typeface="+mj-lt"/>
          <a:ea typeface="+mj-ea"/>
          <a:cs typeface="+mj-cs"/>
        </a:defRPr>
      </a:lvl1pPr>
    </p:titleStyle>
    <p:bodyStyle>
      <a:lvl1pPr marL="316177" indent="-316177" algn="l" defTabSz="1264714" rtl="0" eaLnBrk="1" latinLnBrk="0" hangingPunct="1">
        <a:lnSpc>
          <a:spcPct val="90000"/>
        </a:lnSpc>
        <a:spcBef>
          <a:spcPts val="1400"/>
        </a:spcBef>
        <a:buFont typeface="Arial" panose="020B0604020202020204" pitchFamily="34" charset="0"/>
        <a:buChar char="•"/>
        <a:defRPr sz="3900" kern="1200">
          <a:solidFill>
            <a:schemeClr val="tx1"/>
          </a:solidFill>
          <a:latin typeface="+mn-lt"/>
          <a:ea typeface="+mn-ea"/>
          <a:cs typeface="+mn-cs"/>
        </a:defRPr>
      </a:lvl1pPr>
      <a:lvl2pPr marL="948545" indent="-316177" algn="l" defTabSz="1264714" rtl="0" eaLnBrk="1" latinLnBrk="0" hangingPunct="1">
        <a:lnSpc>
          <a:spcPct val="90000"/>
        </a:lnSpc>
        <a:spcBef>
          <a:spcPts val="700"/>
        </a:spcBef>
        <a:buFont typeface="Arial" panose="020B0604020202020204" pitchFamily="34" charset="0"/>
        <a:buChar char="•"/>
        <a:defRPr sz="3400" kern="1200">
          <a:solidFill>
            <a:schemeClr val="tx1"/>
          </a:solidFill>
          <a:latin typeface="+mn-lt"/>
          <a:ea typeface="+mn-ea"/>
          <a:cs typeface="+mn-cs"/>
        </a:defRPr>
      </a:lvl2pPr>
      <a:lvl3pPr marL="1580928" indent="-316177" algn="l" defTabSz="1264714"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13302" indent="-316177" algn="l" defTabSz="126471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4pPr>
      <a:lvl5pPr marL="2845655" indent="-316177" algn="l" defTabSz="126471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5pPr>
      <a:lvl6pPr marL="3478028" indent="-316177" algn="l" defTabSz="126471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6pPr>
      <a:lvl7pPr marL="4110397" indent="-316177" algn="l" defTabSz="126471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7pPr>
      <a:lvl8pPr marL="4742760" indent="-316177" algn="l" defTabSz="126471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8pPr>
      <a:lvl9pPr marL="5375138" indent="-316177" algn="l" defTabSz="1264714" rtl="0" eaLnBrk="1" latinLnBrk="0" hangingPunct="1">
        <a:lnSpc>
          <a:spcPct val="90000"/>
        </a:lnSpc>
        <a:spcBef>
          <a:spcPts val="7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264714" rtl="0" eaLnBrk="1" latinLnBrk="0" hangingPunct="1">
        <a:defRPr sz="2500" kern="1200">
          <a:solidFill>
            <a:schemeClr val="tx1"/>
          </a:solidFill>
          <a:latin typeface="+mn-lt"/>
          <a:ea typeface="+mn-ea"/>
          <a:cs typeface="+mn-cs"/>
        </a:defRPr>
      </a:lvl1pPr>
      <a:lvl2pPr marL="632307" algn="l" defTabSz="1264714" rtl="0" eaLnBrk="1" latinLnBrk="0" hangingPunct="1">
        <a:defRPr sz="2500" kern="1200">
          <a:solidFill>
            <a:schemeClr val="tx1"/>
          </a:solidFill>
          <a:latin typeface="+mn-lt"/>
          <a:ea typeface="+mn-ea"/>
          <a:cs typeface="+mn-cs"/>
        </a:defRPr>
      </a:lvl2pPr>
      <a:lvl3pPr marL="1264714" algn="l" defTabSz="1264714" rtl="0" eaLnBrk="1" latinLnBrk="0" hangingPunct="1">
        <a:defRPr sz="2500" kern="1200">
          <a:solidFill>
            <a:schemeClr val="tx1"/>
          </a:solidFill>
          <a:latin typeface="+mn-lt"/>
          <a:ea typeface="+mn-ea"/>
          <a:cs typeface="+mn-cs"/>
        </a:defRPr>
      </a:lvl3pPr>
      <a:lvl4pPr marL="1897094" algn="l" defTabSz="1264714" rtl="0" eaLnBrk="1" latinLnBrk="0" hangingPunct="1">
        <a:defRPr sz="2500" kern="1200">
          <a:solidFill>
            <a:schemeClr val="tx1"/>
          </a:solidFill>
          <a:latin typeface="+mn-lt"/>
          <a:ea typeface="+mn-ea"/>
          <a:cs typeface="+mn-cs"/>
        </a:defRPr>
      </a:lvl4pPr>
      <a:lvl5pPr marL="2529468" algn="l" defTabSz="1264714" rtl="0" eaLnBrk="1" latinLnBrk="0" hangingPunct="1">
        <a:defRPr sz="2500" kern="1200">
          <a:solidFill>
            <a:schemeClr val="tx1"/>
          </a:solidFill>
          <a:latin typeface="+mn-lt"/>
          <a:ea typeface="+mn-ea"/>
          <a:cs typeface="+mn-cs"/>
        </a:defRPr>
      </a:lvl5pPr>
      <a:lvl6pPr marL="3161841" algn="l" defTabSz="1264714" rtl="0" eaLnBrk="1" latinLnBrk="0" hangingPunct="1">
        <a:defRPr sz="2500" kern="1200">
          <a:solidFill>
            <a:schemeClr val="tx1"/>
          </a:solidFill>
          <a:latin typeface="+mn-lt"/>
          <a:ea typeface="+mn-ea"/>
          <a:cs typeface="+mn-cs"/>
        </a:defRPr>
      </a:lvl6pPr>
      <a:lvl7pPr marL="3794216" algn="l" defTabSz="1264714" rtl="0" eaLnBrk="1" latinLnBrk="0" hangingPunct="1">
        <a:defRPr sz="2500" kern="1200">
          <a:solidFill>
            <a:schemeClr val="tx1"/>
          </a:solidFill>
          <a:latin typeface="+mn-lt"/>
          <a:ea typeface="+mn-ea"/>
          <a:cs typeface="+mn-cs"/>
        </a:defRPr>
      </a:lvl7pPr>
      <a:lvl8pPr marL="4426584" algn="l" defTabSz="1264714" rtl="0" eaLnBrk="1" latinLnBrk="0" hangingPunct="1">
        <a:defRPr sz="2500" kern="1200">
          <a:solidFill>
            <a:schemeClr val="tx1"/>
          </a:solidFill>
          <a:latin typeface="+mn-lt"/>
          <a:ea typeface="+mn-ea"/>
          <a:cs typeface="+mn-cs"/>
        </a:defRPr>
      </a:lvl8pPr>
      <a:lvl9pPr marL="5058953" algn="l" defTabSz="1264714" rtl="0" eaLnBrk="1" latinLnBrk="0" hangingPunct="1">
        <a:defRPr sz="25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40080" y="384493"/>
            <a:ext cx="1152144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2051" name="Rectangle 3"/>
          <p:cNvSpPr>
            <a:spLocks noGrp="1" noChangeArrowheads="1"/>
          </p:cNvSpPr>
          <p:nvPr>
            <p:ph type="body" idx="1"/>
          </p:nvPr>
        </p:nvSpPr>
        <p:spPr bwMode="auto">
          <a:xfrm>
            <a:off x="640080" y="2240281"/>
            <a:ext cx="11521440" cy="63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40080" y="8743315"/>
            <a:ext cx="2987040" cy="66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960">
                <a:solidFill>
                  <a:srgbClr val="000000"/>
                </a:solidFill>
                <a:latin typeface="Arial" charset="0"/>
                <a:cs typeface="Arial" charset="0"/>
              </a:defRPr>
            </a:lvl1pPr>
          </a:lstStyle>
          <a:p>
            <a:pPr>
              <a:defRPr/>
            </a:pPr>
            <a:endParaRPr lang="hu-HU"/>
          </a:p>
        </p:txBody>
      </p:sp>
      <p:sp>
        <p:nvSpPr>
          <p:cNvPr id="1029" name="Rectangle 5"/>
          <p:cNvSpPr>
            <a:spLocks noGrp="1" noChangeArrowheads="1"/>
          </p:cNvSpPr>
          <p:nvPr>
            <p:ph type="ftr" sz="quarter" idx="3"/>
          </p:nvPr>
        </p:nvSpPr>
        <p:spPr bwMode="auto">
          <a:xfrm>
            <a:off x="4373880" y="8743315"/>
            <a:ext cx="4053840" cy="66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960">
                <a:solidFill>
                  <a:srgbClr val="000000"/>
                </a:solidFill>
                <a:latin typeface="Arial" charset="0"/>
                <a:cs typeface="Arial" charset="0"/>
              </a:defRPr>
            </a:lvl1pPr>
          </a:lstStyle>
          <a:p>
            <a:pPr>
              <a:defRPr/>
            </a:pPr>
            <a:endParaRPr lang="hu-HU"/>
          </a:p>
        </p:txBody>
      </p:sp>
      <p:sp>
        <p:nvSpPr>
          <p:cNvPr id="1030" name="Rectangle 6"/>
          <p:cNvSpPr>
            <a:spLocks noGrp="1" noChangeArrowheads="1"/>
          </p:cNvSpPr>
          <p:nvPr>
            <p:ph type="sldNum" sz="quarter" idx="4"/>
          </p:nvPr>
        </p:nvSpPr>
        <p:spPr bwMode="auto">
          <a:xfrm>
            <a:off x="9174480" y="8743315"/>
            <a:ext cx="2987040" cy="66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960">
                <a:solidFill>
                  <a:srgbClr val="000000"/>
                </a:solidFill>
                <a:latin typeface="Arial" charset="0"/>
                <a:cs typeface="Arial" charset="0"/>
              </a:defRPr>
            </a:lvl1pPr>
          </a:lstStyle>
          <a:p>
            <a:pPr>
              <a:defRPr/>
            </a:pPr>
            <a:fld id="{E5F1DA2B-F31C-4417-B4C2-E82DC75CFBEB}" type="slidenum">
              <a:rPr lang="hu-HU"/>
              <a:pPr>
                <a:defRPr/>
              </a:pPr>
              <a:t>‹#›</a:t>
            </a:fld>
            <a:endParaRPr lang="hu-HU"/>
          </a:p>
        </p:txBody>
      </p:sp>
    </p:spTree>
    <p:extLst>
      <p:ext uri="{BB962C8B-B14F-4D97-AF65-F5344CB8AC3E}">
        <p14:creationId xmlns:p14="http://schemas.microsoft.com/office/powerpoint/2010/main" val="29642301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6160">
          <a:solidFill>
            <a:schemeClr val="tx2"/>
          </a:solidFill>
          <a:latin typeface="+mj-lt"/>
          <a:ea typeface="+mj-ea"/>
          <a:cs typeface="+mj-cs"/>
        </a:defRPr>
      </a:lvl1pPr>
      <a:lvl2pPr algn="ctr" rtl="0" eaLnBrk="0" fontAlgn="base" hangingPunct="0">
        <a:spcBef>
          <a:spcPct val="0"/>
        </a:spcBef>
        <a:spcAft>
          <a:spcPct val="0"/>
        </a:spcAft>
        <a:defRPr sz="6160">
          <a:solidFill>
            <a:schemeClr val="tx2"/>
          </a:solidFill>
          <a:latin typeface="Arial" charset="0"/>
          <a:cs typeface="Arial" charset="0"/>
        </a:defRPr>
      </a:lvl2pPr>
      <a:lvl3pPr algn="ctr" rtl="0" eaLnBrk="0" fontAlgn="base" hangingPunct="0">
        <a:spcBef>
          <a:spcPct val="0"/>
        </a:spcBef>
        <a:spcAft>
          <a:spcPct val="0"/>
        </a:spcAft>
        <a:defRPr sz="6160">
          <a:solidFill>
            <a:schemeClr val="tx2"/>
          </a:solidFill>
          <a:latin typeface="Arial" charset="0"/>
          <a:cs typeface="Arial" charset="0"/>
        </a:defRPr>
      </a:lvl3pPr>
      <a:lvl4pPr algn="ctr" rtl="0" eaLnBrk="0" fontAlgn="base" hangingPunct="0">
        <a:spcBef>
          <a:spcPct val="0"/>
        </a:spcBef>
        <a:spcAft>
          <a:spcPct val="0"/>
        </a:spcAft>
        <a:defRPr sz="6160">
          <a:solidFill>
            <a:schemeClr val="tx2"/>
          </a:solidFill>
          <a:latin typeface="Arial" charset="0"/>
          <a:cs typeface="Arial" charset="0"/>
        </a:defRPr>
      </a:lvl4pPr>
      <a:lvl5pPr algn="ctr" rtl="0" eaLnBrk="0" fontAlgn="base" hangingPunct="0">
        <a:spcBef>
          <a:spcPct val="0"/>
        </a:spcBef>
        <a:spcAft>
          <a:spcPct val="0"/>
        </a:spcAft>
        <a:defRPr sz="6160">
          <a:solidFill>
            <a:schemeClr val="tx2"/>
          </a:solidFill>
          <a:latin typeface="Arial" charset="0"/>
          <a:cs typeface="Arial" charset="0"/>
        </a:defRPr>
      </a:lvl5pPr>
      <a:lvl6pPr marL="640080" algn="ctr" rtl="0" fontAlgn="base">
        <a:spcBef>
          <a:spcPct val="0"/>
        </a:spcBef>
        <a:spcAft>
          <a:spcPct val="0"/>
        </a:spcAft>
        <a:defRPr sz="6160">
          <a:solidFill>
            <a:schemeClr val="tx2"/>
          </a:solidFill>
          <a:latin typeface="Arial" charset="0"/>
          <a:cs typeface="Arial" charset="0"/>
        </a:defRPr>
      </a:lvl6pPr>
      <a:lvl7pPr marL="1280160" algn="ctr" rtl="0" fontAlgn="base">
        <a:spcBef>
          <a:spcPct val="0"/>
        </a:spcBef>
        <a:spcAft>
          <a:spcPct val="0"/>
        </a:spcAft>
        <a:defRPr sz="6160">
          <a:solidFill>
            <a:schemeClr val="tx2"/>
          </a:solidFill>
          <a:latin typeface="Arial" charset="0"/>
          <a:cs typeface="Arial" charset="0"/>
        </a:defRPr>
      </a:lvl7pPr>
      <a:lvl8pPr marL="1920240" algn="ctr" rtl="0" fontAlgn="base">
        <a:spcBef>
          <a:spcPct val="0"/>
        </a:spcBef>
        <a:spcAft>
          <a:spcPct val="0"/>
        </a:spcAft>
        <a:defRPr sz="6160">
          <a:solidFill>
            <a:schemeClr val="tx2"/>
          </a:solidFill>
          <a:latin typeface="Arial" charset="0"/>
          <a:cs typeface="Arial" charset="0"/>
        </a:defRPr>
      </a:lvl8pPr>
      <a:lvl9pPr marL="2560320" algn="ctr" rtl="0" fontAlgn="base">
        <a:spcBef>
          <a:spcPct val="0"/>
        </a:spcBef>
        <a:spcAft>
          <a:spcPct val="0"/>
        </a:spcAft>
        <a:defRPr sz="6160">
          <a:solidFill>
            <a:schemeClr val="tx2"/>
          </a:solidFill>
          <a:latin typeface="Arial" charset="0"/>
          <a:cs typeface="Arial" charset="0"/>
        </a:defRPr>
      </a:lvl9pPr>
    </p:titleStyle>
    <p:bodyStyle>
      <a:lvl1pPr marL="480060" indent="-480060" algn="l" rtl="0" eaLnBrk="0" fontAlgn="base" hangingPunct="0">
        <a:spcBef>
          <a:spcPct val="20000"/>
        </a:spcBef>
        <a:spcAft>
          <a:spcPct val="0"/>
        </a:spcAft>
        <a:buChar char="•"/>
        <a:defRPr sz="4480">
          <a:solidFill>
            <a:schemeClr val="tx1"/>
          </a:solidFill>
          <a:latin typeface="+mn-lt"/>
          <a:ea typeface="+mn-ea"/>
          <a:cs typeface="+mn-cs"/>
        </a:defRPr>
      </a:lvl1pPr>
      <a:lvl2pPr marL="1040130" indent="-400050" algn="l" rtl="0" eaLnBrk="0" fontAlgn="base" hangingPunct="0">
        <a:spcBef>
          <a:spcPct val="20000"/>
        </a:spcBef>
        <a:spcAft>
          <a:spcPct val="0"/>
        </a:spcAft>
        <a:buChar char="–"/>
        <a:defRPr sz="3920">
          <a:solidFill>
            <a:schemeClr val="tx1"/>
          </a:solidFill>
          <a:latin typeface="+mn-lt"/>
          <a:cs typeface="+mn-cs"/>
        </a:defRPr>
      </a:lvl2pPr>
      <a:lvl3pPr marL="1600200" indent="-320040" algn="l" rtl="0" eaLnBrk="0" fontAlgn="base" hangingPunct="0">
        <a:spcBef>
          <a:spcPct val="20000"/>
        </a:spcBef>
        <a:spcAft>
          <a:spcPct val="0"/>
        </a:spcAft>
        <a:buChar char="•"/>
        <a:defRPr sz="3360">
          <a:solidFill>
            <a:schemeClr val="tx1"/>
          </a:solidFill>
          <a:latin typeface="+mn-lt"/>
          <a:cs typeface="+mn-cs"/>
        </a:defRPr>
      </a:lvl3pPr>
      <a:lvl4pPr marL="2240280" indent="-320040" algn="l" rtl="0" eaLnBrk="0" fontAlgn="base" hangingPunct="0">
        <a:spcBef>
          <a:spcPct val="20000"/>
        </a:spcBef>
        <a:spcAft>
          <a:spcPct val="0"/>
        </a:spcAft>
        <a:buChar char="–"/>
        <a:defRPr sz="2800">
          <a:solidFill>
            <a:schemeClr val="tx1"/>
          </a:solidFill>
          <a:latin typeface="+mn-lt"/>
          <a:cs typeface="+mn-cs"/>
        </a:defRPr>
      </a:lvl4pPr>
      <a:lvl5pPr marL="2880360" indent="-320040" algn="l" rtl="0" eaLnBrk="0" fontAlgn="base" hangingPunct="0">
        <a:spcBef>
          <a:spcPct val="20000"/>
        </a:spcBef>
        <a:spcAft>
          <a:spcPct val="0"/>
        </a:spcAft>
        <a:buChar char="»"/>
        <a:defRPr sz="2800">
          <a:solidFill>
            <a:schemeClr val="tx1"/>
          </a:solidFill>
          <a:latin typeface="+mn-lt"/>
          <a:cs typeface="+mn-cs"/>
        </a:defRPr>
      </a:lvl5pPr>
      <a:lvl6pPr marL="3520440" indent="-320040" algn="l" rtl="0" fontAlgn="base">
        <a:spcBef>
          <a:spcPct val="20000"/>
        </a:spcBef>
        <a:spcAft>
          <a:spcPct val="0"/>
        </a:spcAft>
        <a:buChar char="»"/>
        <a:defRPr sz="2800">
          <a:solidFill>
            <a:schemeClr val="tx1"/>
          </a:solidFill>
          <a:latin typeface="+mn-lt"/>
          <a:cs typeface="+mn-cs"/>
        </a:defRPr>
      </a:lvl6pPr>
      <a:lvl7pPr marL="4160520" indent="-320040" algn="l" rtl="0" fontAlgn="base">
        <a:spcBef>
          <a:spcPct val="20000"/>
        </a:spcBef>
        <a:spcAft>
          <a:spcPct val="0"/>
        </a:spcAft>
        <a:buChar char="»"/>
        <a:defRPr sz="2800">
          <a:solidFill>
            <a:schemeClr val="tx1"/>
          </a:solidFill>
          <a:latin typeface="+mn-lt"/>
          <a:cs typeface="+mn-cs"/>
        </a:defRPr>
      </a:lvl7pPr>
      <a:lvl8pPr marL="4800600" indent="-320040" algn="l" rtl="0" fontAlgn="base">
        <a:spcBef>
          <a:spcPct val="20000"/>
        </a:spcBef>
        <a:spcAft>
          <a:spcPct val="0"/>
        </a:spcAft>
        <a:buChar char="»"/>
        <a:defRPr sz="2800">
          <a:solidFill>
            <a:schemeClr val="tx1"/>
          </a:solidFill>
          <a:latin typeface="+mn-lt"/>
          <a:cs typeface="+mn-cs"/>
        </a:defRPr>
      </a:lvl8pPr>
      <a:lvl9pPr marL="5440680" indent="-320040" algn="l" rtl="0" fontAlgn="base">
        <a:spcBef>
          <a:spcPct val="20000"/>
        </a:spcBef>
        <a:spcAft>
          <a:spcPct val="0"/>
        </a:spcAft>
        <a:buChar char="»"/>
        <a:defRPr sz="2800">
          <a:solidFill>
            <a:schemeClr val="tx1"/>
          </a:solidFill>
          <a:latin typeface="+mn-lt"/>
          <a:cs typeface="+mn-cs"/>
        </a:defRPr>
      </a:lvl9pPr>
    </p:bodyStyle>
    <p:otherStyle>
      <a:defPPr>
        <a:defRPr lang="hu-HU"/>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8" name="Téglalap 7"/>
          <p:cNvSpPr/>
          <p:nvPr userDrawn="1"/>
        </p:nvSpPr>
        <p:spPr>
          <a:xfrm>
            <a:off x="8719458" y="7724125"/>
            <a:ext cx="3629203" cy="161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endParaRPr lang="hu-HU">
              <a:solidFill>
                <a:prstClr val="white"/>
              </a:solidFill>
            </a:endParaRPr>
          </a:p>
        </p:txBody>
      </p:sp>
      <p:pic>
        <p:nvPicPr>
          <p:cNvPr id="9" name="Kép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74977" y="8127371"/>
            <a:ext cx="2318165" cy="973589"/>
          </a:xfrm>
          <a:prstGeom prst="rect">
            <a:avLst/>
          </a:prstGeom>
        </p:spPr>
      </p:pic>
      <p:sp>
        <p:nvSpPr>
          <p:cNvPr id="10" name="Szövegdoboz 9"/>
          <p:cNvSpPr txBox="1"/>
          <p:nvPr userDrawn="1"/>
        </p:nvSpPr>
        <p:spPr>
          <a:xfrm>
            <a:off x="1300127" y="8501088"/>
            <a:ext cx="4100541" cy="473976"/>
          </a:xfrm>
          <a:prstGeom prst="rect">
            <a:avLst/>
          </a:prstGeom>
          <a:noFill/>
        </p:spPr>
        <p:txBody>
          <a:bodyPr wrap="square" lIns="128016" tIns="64008" rIns="128016" bIns="64008" rtlCol="0">
            <a:spAutoFit/>
          </a:bodyPr>
          <a:lstStyle/>
          <a:p>
            <a:pPr defTabSz="1280160"/>
            <a:r>
              <a:rPr lang="hu-HU" sz="2200" b="1" dirty="0" err="1">
                <a:solidFill>
                  <a:srgbClr val="00B050"/>
                </a:solidFill>
              </a:rPr>
              <a:t>www.ofi.hu</a:t>
            </a:r>
            <a:endParaRPr lang="hu-HU" sz="2200" b="1" dirty="0">
              <a:solidFill>
                <a:srgbClr val="00B050"/>
              </a:solidFill>
            </a:endParaRPr>
          </a:p>
        </p:txBody>
      </p:sp>
    </p:spTree>
    <p:extLst>
      <p:ext uri="{BB962C8B-B14F-4D97-AF65-F5344CB8AC3E}">
        <p14:creationId xmlns:p14="http://schemas.microsoft.com/office/powerpoint/2010/main" val="15492774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hu-HU"/>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Egyenes összekötő 8"/>
          <p:cNvCxnSpPr/>
          <p:nvPr userDrawn="1"/>
        </p:nvCxnSpPr>
        <p:spPr>
          <a:xfrm>
            <a:off x="504000" y="16128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userDrawn="1"/>
        </p:nvCxnSpPr>
        <p:spPr>
          <a:xfrm>
            <a:off x="504000" y="90216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83365" y="201600"/>
            <a:ext cx="1800225" cy="1220153"/>
          </a:xfrm>
          <a:prstGeom prst="rect">
            <a:avLst/>
          </a:prstGeom>
        </p:spPr>
      </p:pic>
      <p:sp>
        <p:nvSpPr>
          <p:cNvPr id="2" name="Cím helye 1"/>
          <p:cNvSpPr>
            <a:spLocks noGrp="1"/>
          </p:cNvSpPr>
          <p:nvPr>
            <p:ph type="title"/>
          </p:nvPr>
        </p:nvSpPr>
        <p:spPr>
          <a:xfrm>
            <a:off x="880110" y="511177"/>
            <a:ext cx="11041380" cy="1855788"/>
          </a:xfrm>
          <a:prstGeom prst="rect">
            <a:avLst/>
          </a:prstGeom>
        </p:spPr>
        <p:txBody>
          <a:bodyPr vert="horz" lIns="126202" tIns="63182" rIns="126202" bIns="63182"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80110" y="2555875"/>
            <a:ext cx="11041380" cy="6091873"/>
          </a:xfrm>
          <a:prstGeom prst="rect">
            <a:avLst/>
          </a:prstGeom>
        </p:spPr>
        <p:txBody>
          <a:bodyPr vert="horz" lIns="126202" tIns="63182" rIns="126202" bIns="63182"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80110" y="8899059"/>
            <a:ext cx="2880360" cy="511175"/>
          </a:xfrm>
          <a:prstGeom prst="rect">
            <a:avLst/>
          </a:prstGeom>
        </p:spPr>
        <p:txBody>
          <a:bodyPr vert="horz" lIns="126202" tIns="63182" rIns="126202" bIns="63182" rtlCol="0" anchor="ctr"/>
          <a:lstStyle>
            <a:lvl1pPr algn="l">
              <a:defRPr sz="1300">
                <a:solidFill>
                  <a:schemeClr val="tx1">
                    <a:tint val="75000"/>
                  </a:schemeClr>
                </a:solidFill>
              </a:defRPr>
            </a:lvl1pPr>
          </a:lstStyle>
          <a:p>
            <a:fld id="{0A35A305-D8A6-4C43-8A09-90B31D2C795A}" type="datetime1">
              <a:rPr lang="hu-HU" smtClean="0"/>
              <a:t>2017. 06. 28.</a:t>
            </a:fld>
            <a:endParaRPr lang="hu-HU"/>
          </a:p>
        </p:txBody>
      </p:sp>
      <p:sp>
        <p:nvSpPr>
          <p:cNvPr id="5" name="Élőláb helye 4"/>
          <p:cNvSpPr>
            <a:spLocks noGrp="1"/>
          </p:cNvSpPr>
          <p:nvPr>
            <p:ph type="ftr" sz="quarter" idx="3"/>
          </p:nvPr>
        </p:nvSpPr>
        <p:spPr>
          <a:xfrm>
            <a:off x="4240530" y="8899059"/>
            <a:ext cx="4320540" cy="511175"/>
          </a:xfrm>
          <a:prstGeom prst="rect">
            <a:avLst/>
          </a:prstGeom>
        </p:spPr>
        <p:txBody>
          <a:bodyPr vert="horz" lIns="126202" tIns="63182" rIns="126202" bIns="63182" rtlCol="0" anchor="ctr"/>
          <a:lstStyle>
            <a:lvl1pPr algn="ctr">
              <a:defRPr sz="13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9041130" y="8899059"/>
            <a:ext cx="2880360" cy="511175"/>
          </a:xfrm>
          <a:prstGeom prst="rect">
            <a:avLst/>
          </a:prstGeom>
        </p:spPr>
        <p:txBody>
          <a:bodyPr vert="horz" lIns="126202" tIns="63182" rIns="126202" bIns="63182" rtlCol="0" anchor="ctr"/>
          <a:lstStyle>
            <a:lvl1pPr algn="r">
              <a:defRPr sz="1300">
                <a:solidFill>
                  <a:schemeClr val="tx1">
                    <a:tint val="75000"/>
                  </a:schemeClr>
                </a:solidFill>
              </a:defRPr>
            </a:lvl1pPr>
          </a:lstStyle>
          <a:p>
            <a:fld id="{24ECCB2F-DC7A-4200-9D41-F237128CA327}" type="slidenum">
              <a:rPr lang="hu-HU" smtClean="0"/>
              <a:pPr/>
              <a:t>‹#›</a:t>
            </a:fld>
            <a:endParaRPr lang="hu-HU"/>
          </a:p>
        </p:txBody>
      </p:sp>
    </p:spTree>
    <p:extLst>
      <p:ext uri="{BB962C8B-B14F-4D97-AF65-F5344CB8AC3E}">
        <p14:creationId xmlns:p14="http://schemas.microsoft.com/office/powerpoint/2010/main" val="41328234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l" defTabSz="946638" rtl="0" eaLnBrk="1" latinLnBrk="0" hangingPunct="1">
        <a:lnSpc>
          <a:spcPct val="90000"/>
        </a:lnSpc>
        <a:spcBef>
          <a:spcPct val="0"/>
        </a:spcBef>
        <a:buNone/>
        <a:defRPr sz="4600" kern="1200">
          <a:solidFill>
            <a:schemeClr val="tx1"/>
          </a:solidFill>
          <a:latin typeface="+mj-lt"/>
          <a:ea typeface="+mj-ea"/>
          <a:cs typeface="+mj-cs"/>
        </a:defRPr>
      </a:lvl1pPr>
    </p:titleStyle>
    <p:bodyStyle>
      <a:lvl1pPr marL="236729" indent="-236729" algn="l" defTabSz="946638" rtl="0" eaLnBrk="1" latinLnBrk="0" hangingPunct="1">
        <a:lnSpc>
          <a:spcPct val="90000"/>
        </a:lnSpc>
        <a:spcBef>
          <a:spcPts val="1050"/>
        </a:spcBef>
        <a:buFont typeface="Arial" panose="020B0604020202020204" pitchFamily="34" charset="0"/>
        <a:buChar char="•"/>
        <a:defRPr sz="2900" kern="1200">
          <a:solidFill>
            <a:schemeClr val="tx1"/>
          </a:solidFill>
          <a:latin typeface="+mn-lt"/>
          <a:ea typeface="+mn-ea"/>
          <a:cs typeface="+mn-cs"/>
        </a:defRPr>
      </a:lvl1pPr>
      <a:lvl2pPr marL="709978" indent="-236729" algn="l" defTabSz="946638" rtl="0" eaLnBrk="1" latinLnBrk="0" hangingPunct="1">
        <a:lnSpc>
          <a:spcPct val="90000"/>
        </a:lnSpc>
        <a:spcBef>
          <a:spcPts val="524"/>
        </a:spcBef>
        <a:buFont typeface="Arial" panose="020B0604020202020204" pitchFamily="34" charset="0"/>
        <a:buChar char="•"/>
        <a:defRPr sz="2500" kern="1200">
          <a:solidFill>
            <a:schemeClr val="tx1"/>
          </a:solidFill>
          <a:latin typeface="+mn-lt"/>
          <a:ea typeface="+mn-ea"/>
          <a:cs typeface="+mn-cs"/>
        </a:defRPr>
      </a:lvl2pPr>
      <a:lvl3pPr marL="1183300" indent="-236729" algn="l" defTabSz="946638"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56630"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4pPr>
      <a:lvl5pPr marL="2129939"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5pPr>
      <a:lvl6pPr marL="2603272"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6pPr>
      <a:lvl7pPr marL="3076594"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7pPr>
      <a:lvl8pPr marL="3549918"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8pPr>
      <a:lvl9pPr marL="4023235"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46638" rtl="0" eaLnBrk="1" latinLnBrk="0" hangingPunct="1">
        <a:defRPr sz="2000" kern="1200">
          <a:solidFill>
            <a:schemeClr val="tx1"/>
          </a:solidFill>
          <a:latin typeface="+mn-lt"/>
          <a:ea typeface="+mn-ea"/>
          <a:cs typeface="+mn-cs"/>
        </a:defRPr>
      </a:lvl1pPr>
      <a:lvl2pPr marL="473360" algn="l" defTabSz="946638" rtl="0" eaLnBrk="1" latinLnBrk="0" hangingPunct="1">
        <a:defRPr sz="2000" kern="1200">
          <a:solidFill>
            <a:schemeClr val="tx1"/>
          </a:solidFill>
          <a:latin typeface="+mn-lt"/>
          <a:ea typeface="+mn-ea"/>
          <a:cs typeface="+mn-cs"/>
        </a:defRPr>
      </a:lvl2pPr>
      <a:lvl3pPr marL="946638" algn="l" defTabSz="946638" rtl="0" eaLnBrk="1" latinLnBrk="0" hangingPunct="1">
        <a:defRPr sz="2000" kern="1200">
          <a:solidFill>
            <a:schemeClr val="tx1"/>
          </a:solidFill>
          <a:latin typeface="+mn-lt"/>
          <a:ea typeface="+mn-ea"/>
          <a:cs typeface="+mn-cs"/>
        </a:defRPr>
      </a:lvl3pPr>
      <a:lvl4pPr marL="1419965" algn="l" defTabSz="946638" rtl="0" eaLnBrk="1" latinLnBrk="0" hangingPunct="1">
        <a:defRPr sz="2000" kern="1200">
          <a:solidFill>
            <a:schemeClr val="tx1"/>
          </a:solidFill>
          <a:latin typeface="+mn-lt"/>
          <a:ea typeface="+mn-ea"/>
          <a:cs typeface="+mn-cs"/>
        </a:defRPr>
      </a:lvl4pPr>
      <a:lvl5pPr marL="1893277" algn="l" defTabSz="946638" rtl="0" eaLnBrk="1" latinLnBrk="0" hangingPunct="1">
        <a:defRPr sz="2000" kern="1200">
          <a:solidFill>
            <a:schemeClr val="tx1"/>
          </a:solidFill>
          <a:latin typeface="+mn-lt"/>
          <a:ea typeface="+mn-ea"/>
          <a:cs typeface="+mn-cs"/>
        </a:defRPr>
      </a:lvl5pPr>
      <a:lvl6pPr marL="2366608" algn="l" defTabSz="946638" rtl="0" eaLnBrk="1" latinLnBrk="0" hangingPunct="1">
        <a:defRPr sz="2000" kern="1200">
          <a:solidFill>
            <a:schemeClr val="tx1"/>
          </a:solidFill>
          <a:latin typeface="+mn-lt"/>
          <a:ea typeface="+mn-ea"/>
          <a:cs typeface="+mn-cs"/>
        </a:defRPr>
      </a:lvl6pPr>
      <a:lvl7pPr marL="2839934" algn="l" defTabSz="946638" rtl="0" eaLnBrk="1" latinLnBrk="0" hangingPunct="1">
        <a:defRPr sz="2000" kern="1200">
          <a:solidFill>
            <a:schemeClr val="tx1"/>
          </a:solidFill>
          <a:latin typeface="+mn-lt"/>
          <a:ea typeface="+mn-ea"/>
          <a:cs typeface="+mn-cs"/>
        </a:defRPr>
      </a:lvl7pPr>
      <a:lvl8pPr marL="3313250" algn="l" defTabSz="946638" rtl="0" eaLnBrk="1" latinLnBrk="0" hangingPunct="1">
        <a:defRPr sz="2000" kern="1200">
          <a:solidFill>
            <a:schemeClr val="tx1"/>
          </a:solidFill>
          <a:latin typeface="+mn-lt"/>
          <a:ea typeface="+mn-ea"/>
          <a:cs typeface="+mn-cs"/>
        </a:defRPr>
      </a:lvl8pPr>
      <a:lvl9pPr marL="3786580" algn="l" defTabSz="946638"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Egyenes összekötő 8"/>
          <p:cNvCxnSpPr/>
          <p:nvPr userDrawn="1"/>
        </p:nvCxnSpPr>
        <p:spPr>
          <a:xfrm>
            <a:off x="504000" y="16128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userDrawn="1"/>
        </p:nvCxnSpPr>
        <p:spPr>
          <a:xfrm>
            <a:off x="504000" y="9021600"/>
            <a:ext cx="11793600" cy="0"/>
          </a:xfrm>
          <a:prstGeom prst="line">
            <a:avLst/>
          </a:prstGeom>
          <a:ln w="12700">
            <a:solidFill>
              <a:srgbClr val="B78727"/>
            </a:solidFill>
          </a:ln>
        </p:spPr>
        <p:style>
          <a:lnRef idx="1">
            <a:schemeClr val="accent1"/>
          </a:lnRef>
          <a:fillRef idx="0">
            <a:schemeClr val="accent1"/>
          </a:fillRef>
          <a:effectRef idx="0">
            <a:schemeClr val="accent1"/>
          </a:effectRef>
          <a:fontRef idx="minor">
            <a:schemeClr val="tx1"/>
          </a:fontRef>
        </p:style>
      </p:cxnSp>
      <p:pic>
        <p:nvPicPr>
          <p:cNvPr id="12" name="Kép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83365" y="201600"/>
            <a:ext cx="1800225" cy="1220153"/>
          </a:xfrm>
          <a:prstGeom prst="rect">
            <a:avLst/>
          </a:prstGeom>
        </p:spPr>
      </p:pic>
      <p:sp>
        <p:nvSpPr>
          <p:cNvPr id="2" name="Cím helye 1"/>
          <p:cNvSpPr>
            <a:spLocks noGrp="1"/>
          </p:cNvSpPr>
          <p:nvPr>
            <p:ph type="title"/>
          </p:nvPr>
        </p:nvSpPr>
        <p:spPr>
          <a:xfrm>
            <a:off x="880110" y="511177"/>
            <a:ext cx="11041380" cy="1855788"/>
          </a:xfrm>
          <a:prstGeom prst="rect">
            <a:avLst/>
          </a:prstGeom>
        </p:spPr>
        <p:txBody>
          <a:bodyPr vert="horz" lIns="126202" tIns="63182" rIns="126202" bIns="63182"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80110" y="2555875"/>
            <a:ext cx="11041380" cy="6091873"/>
          </a:xfrm>
          <a:prstGeom prst="rect">
            <a:avLst/>
          </a:prstGeom>
        </p:spPr>
        <p:txBody>
          <a:bodyPr vert="horz" lIns="126202" tIns="63182" rIns="126202" bIns="63182"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80110" y="8899059"/>
            <a:ext cx="2880360" cy="511175"/>
          </a:xfrm>
          <a:prstGeom prst="rect">
            <a:avLst/>
          </a:prstGeom>
        </p:spPr>
        <p:txBody>
          <a:bodyPr vert="horz" lIns="126202" tIns="63182" rIns="126202" bIns="63182" rtlCol="0" anchor="ctr"/>
          <a:lstStyle>
            <a:lvl1pPr algn="l">
              <a:defRPr sz="1300">
                <a:solidFill>
                  <a:schemeClr val="tx1">
                    <a:tint val="75000"/>
                  </a:schemeClr>
                </a:solidFill>
              </a:defRPr>
            </a:lvl1pPr>
          </a:lstStyle>
          <a:p>
            <a:fld id="{5746B046-A6D7-4328-9676-8E73B8F9EA38}" type="datetime1">
              <a:rPr lang="hu-HU" smtClean="0">
                <a:solidFill>
                  <a:prstClr val="black">
                    <a:tint val="75000"/>
                  </a:prstClr>
                </a:solidFill>
              </a:rPr>
              <a:pPr/>
              <a:t>2017. 06. 28.</a:t>
            </a:fld>
            <a:endParaRPr lang="hu-HU">
              <a:solidFill>
                <a:prstClr val="black">
                  <a:tint val="75000"/>
                </a:prstClr>
              </a:solidFill>
            </a:endParaRPr>
          </a:p>
        </p:txBody>
      </p:sp>
      <p:sp>
        <p:nvSpPr>
          <p:cNvPr id="5" name="Élőláb helye 4"/>
          <p:cNvSpPr>
            <a:spLocks noGrp="1"/>
          </p:cNvSpPr>
          <p:nvPr>
            <p:ph type="ftr" sz="quarter" idx="3"/>
          </p:nvPr>
        </p:nvSpPr>
        <p:spPr>
          <a:xfrm>
            <a:off x="4240530" y="8899059"/>
            <a:ext cx="4320540" cy="511175"/>
          </a:xfrm>
          <a:prstGeom prst="rect">
            <a:avLst/>
          </a:prstGeom>
        </p:spPr>
        <p:txBody>
          <a:bodyPr vert="horz" lIns="126202" tIns="63182" rIns="126202" bIns="63182" rtlCol="0" anchor="ctr"/>
          <a:lstStyle>
            <a:lvl1pPr algn="ctr">
              <a:defRPr sz="13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9041130" y="8899059"/>
            <a:ext cx="2880360" cy="511175"/>
          </a:xfrm>
          <a:prstGeom prst="rect">
            <a:avLst/>
          </a:prstGeom>
        </p:spPr>
        <p:txBody>
          <a:bodyPr vert="horz" lIns="126202" tIns="63182" rIns="126202" bIns="63182" rtlCol="0" anchor="ctr"/>
          <a:lstStyle>
            <a:lvl1pPr algn="r">
              <a:defRPr sz="1300">
                <a:solidFill>
                  <a:schemeClr val="tx1">
                    <a:tint val="75000"/>
                  </a:schemeClr>
                </a:solidFill>
              </a:defRPr>
            </a:lvl1pPr>
          </a:lstStyle>
          <a:p>
            <a:fld id="{24ECCB2F-DC7A-4200-9D41-F237128CA327}"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893670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defTabSz="946638" rtl="0" eaLnBrk="1" latinLnBrk="0" hangingPunct="1">
        <a:lnSpc>
          <a:spcPct val="90000"/>
        </a:lnSpc>
        <a:spcBef>
          <a:spcPct val="0"/>
        </a:spcBef>
        <a:buNone/>
        <a:defRPr sz="4600" kern="1200">
          <a:solidFill>
            <a:schemeClr val="tx1"/>
          </a:solidFill>
          <a:latin typeface="+mj-lt"/>
          <a:ea typeface="+mj-ea"/>
          <a:cs typeface="+mj-cs"/>
        </a:defRPr>
      </a:lvl1pPr>
    </p:titleStyle>
    <p:bodyStyle>
      <a:lvl1pPr marL="236729" indent="-236729" algn="l" defTabSz="946638" rtl="0" eaLnBrk="1" latinLnBrk="0" hangingPunct="1">
        <a:lnSpc>
          <a:spcPct val="90000"/>
        </a:lnSpc>
        <a:spcBef>
          <a:spcPts val="1050"/>
        </a:spcBef>
        <a:buFont typeface="Arial" panose="020B0604020202020204" pitchFamily="34" charset="0"/>
        <a:buChar char="•"/>
        <a:defRPr sz="2900" kern="1200">
          <a:solidFill>
            <a:schemeClr val="tx1"/>
          </a:solidFill>
          <a:latin typeface="+mn-lt"/>
          <a:ea typeface="+mn-ea"/>
          <a:cs typeface="+mn-cs"/>
        </a:defRPr>
      </a:lvl1pPr>
      <a:lvl2pPr marL="709978" indent="-236729" algn="l" defTabSz="946638" rtl="0" eaLnBrk="1" latinLnBrk="0" hangingPunct="1">
        <a:lnSpc>
          <a:spcPct val="90000"/>
        </a:lnSpc>
        <a:spcBef>
          <a:spcPts val="524"/>
        </a:spcBef>
        <a:buFont typeface="Arial" panose="020B0604020202020204" pitchFamily="34" charset="0"/>
        <a:buChar char="•"/>
        <a:defRPr sz="2500" kern="1200">
          <a:solidFill>
            <a:schemeClr val="tx1"/>
          </a:solidFill>
          <a:latin typeface="+mn-lt"/>
          <a:ea typeface="+mn-ea"/>
          <a:cs typeface="+mn-cs"/>
        </a:defRPr>
      </a:lvl2pPr>
      <a:lvl3pPr marL="1183300" indent="-236729" algn="l" defTabSz="946638" rtl="0" eaLnBrk="1" latinLnBrk="0" hangingPunct="1">
        <a:lnSpc>
          <a:spcPct val="90000"/>
        </a:lnSpc>
        <a:spcBef>
          <a:spcPts val="524"/>
        </a:spcBef>
        <a:buFont typeface="Arial" panose="020B0604020202020204" pitchFamily="34" charset="0"/>
        <a:buChar char="•"/>
        <a:defRPr sz="2100" kern="1200">
          <a:solidFill>
            <a:schemeClr val="tx1"/>
          </a:solidFill>
          <a:latin typeface="+mn-lt"/>
          <a:ea typeface="+mn-ea"/>
          <a:cs typeface="+mn-cs"/>
        </a:defRPr>
      </a:lvl3pPr>
      <a:lvl4pPr marL="1656630"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4pPr>
      <a:lvl5pPr marL="2129939"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5pPr>
      <a:lvl6pPr marL="2603272"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6pPr>
      <a:lvl7pPr marL="3076594"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7pPr>
      <a:lvl8pPr marL="3549918"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8pPr>
      <a:lvl9pPr marL="4023235" indent="-236729" algn="l" defTabSz="946638" rtl="0" eaLnBrk="1" latinLnBrk="0" hangingPunct="1">
        <a:lnSpc>
          <a:spcPct val="90000"/>
        </a:lnSpc>
        <a:spcBef>
          <a:spcPts val="524"/>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46638" rtl="0" eaLnBrk="1" latinLnBrk="0" hangingPunct="1">
        <a:defRPr sz="2000" kern="1200">
          <a:solidFill>
            <a:schemeClr val="tx1"/>
          </a:solidFill>
          <a:latin typeface="+mn-lt"/>
          <a:ea typeface="+mn-ea"/>
          <a:cs typeface="+mn-cs"/>
        </a:defRPr>
      </a:lvl1pPr>
      <a:lvl2pPr marL="473360" algn="l" defTabSz="946638" rtl="0" eaLnBrk="1" latinLnBrk="0" hangingPunct="1">
        <a:defRPr sz="2000" kern="1200">
          <a:solidFill>
            <a:schemeClr val="tx1"/>
          </a:solidFill>
          <a:latin typeface="+mn-lt"/>
          <a:ea typeface="+mn-ea"/>
          <a:cs typeface="+mn-cs"/>
        </a:defRPr>
      </a:lvl2pPr>
      <a:lvl3pPr marL="946638" algn="l" defTabSz="946638" rtl="0" eaLnBrk="1" latinLnBrk="0" hangingPunct="1">
        <a:defRPr sz="2000" kern="1200">
          <a:solidFill>
            <a:schemeClr val="tx1"/>
          </a:solidFill>
          <a:latin typeface="+mn-lt"/>
          <a:ea typeface="+mn-ea"/>
          <a:cs typeface="+mn-cs"/>
        </a:defRPr>
      </a:lvl3pPr>
      <a:lvl4pPr marL="1419965" algn="l" defTabSz="946638" rtl="0" eaLnBrk="1" latinLnBrk="0" hangingPunct="1">
        <a:defRPr sz="2000" kern="1200">
          <a:solidFill>
            <a:schemeClr val="tx1"/>
          </a:solidFill>
          <a:latin typeface="+mn-lt"/>
          <a:ea typeface="+mn-ea"/>
          <a:cs typeface="+mn-cs"/>
        </a:defRPr>
      </a:lvl4pPr>
      <a:lvl5pPr marL="1893277" algn="l" defTabSz="946638" rtl="0" eaLnBrk="1" latinLnBrk="0" hangingPunct="1">
        <a:defRPr sz="2000" kern="1200">
          <a:solidFill>
            <a:schemeClr val="tx1"/>
          </a:solidFill>
          <a:latin typeface="+mn-lt"/>
          <a:ea typeface="+mn-ea"/>
          <a:cs typeface="+mn-cs"/>
        </a:defRPr>
      </a:lvl5pPr>
      <a:lvl6pPr marL="2366608" algn="l" defTabSz="946638" rtl="0" eaLnBrk="1" latinLnBrk="0" hangingPunct="1">
        <a:defRPr sz="2000" kern="1200">
          <a:solidFill>
            <a:schemeClr val="tx1"/>
          </a:solidFill>
          <a:latin typeface="+mn-lt"/>
          <a:ea typeface="+mn-ea"/>
          <a:cs typeface="+mn-cs"/>
        </a:defRPr>
      </a:lvl6pPr>
      <a:lvl7pPr marL="2839934" algn="l" defTabSz="946638" rtl="0" eaLnBrk="1" latinLnBrk="0" hangingPunct="1">
        <a:defRPr sz="2000" kern="1200">
          <a:solidFill>
            <a:schemeClr val="tx1"/>
          </a:solidFill>
          <a:latin typeface="+mn-lt"/>
          <a:ea typeface="+mn-ea"/>
          <a:cs typeface="+mn-cs"/>
        </a:defRPr>
      </a:lvl7pPr>
      <a:lvl8pPr marL="3313250" algn="l" defTabSz="946638" rtl="0" eaLnBrk="1" latinLnBrk="0" hangingPunct="1">
        <a:defRPr sz="2000" kern="1200">
          <a:solidFill>
            <a:schemeClr val="tx1"/>
          </a:solidFill>
          <a:latin typeface="+mn-lt"/>
          <a:ea typeface="+mn-ea"/>
          <a:cs typeface="+mn-cs"/>
        </a:defRPr>
      </a:lvl8pPr>
      <a:lvl9pPr marL="3786580" algn="l" defTabSz="946638"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8" name="Téglalap 7"/>
          <p:cNvSpPr/>
          <p:nvPr userDrawn="1"/>
        </p:nvSpPr>
        <p:spPr>
          <a:xfrm>
            <a:off x="8719459" y="7724125"/>
            <a:ext cx="3629203" cy="161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9" tIns="63791" rIns="127539" bIns="63791" rtlCol="0" anchor="ctr"/>
          <a:lstStyle/>
          <a:p>
            <a:pPr algn="ctr" defTabSz="1275387"/>
            <a:endParaRPr lang="hu-HU">
              <a:solidFill>
                <a:prstClr val="white"/>
              </a:solidFill>
            </a:endParaRPr>
          </a:p>
        </p:txBody>
      </p:sp>
      <p:pic>
        <p:nvPicPr>
          <p:cNvPr id="9" name="Kép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74978" y="8127414"/>
            <a:ext cx="2318165" cy="973589"/>
          </a:xfrm>
          <a:prstGeom prst="rect">
            <a:avLst/>
          </a:prstGeom>
        </p:spPr>
      </p:pic>
      <p:sp>
        <p:nvSpPr>
          <p:cNvPr id="10" name="Szövegdoboz 9"/>
          <p:cNvSpPr txBox="1"/>
          <p:nvPr userDrawn="1"/>
        </p:nvSpPr>
        <p:spPr>
          <a:xfrm>
            <a:off x="1300127" y="8501088"/>
            <a:ext cx="4100541" cy="473976"/>
          </a:xfrm>
          <a:prstGeom prst="rect">
            <a:avLst/>
          </a:prstGeom>
          <a:noFill/>
        </p:spPr>
        <p:txBody>
          <a:bodyPr wrap="square" lIns="127539" tIns="63791" rIns="127539" bIns="63791" rtlCol="0">
            <a:spAutoFit/>
          </a:bodyPr>
          <a:lstStyle/>
          <a:p>
            <a:pPr defTabSz="1275387"/>
            <a:r>
              <a:rPr lang="hu-HU" sz="2200" b="1" dirty="0" err="1" smtClean="0">
                <a:solidFill>
                  <a:srgbClr val="00B050"/>
                </a:solidFill>
              </a:rPr>
              <a:t>www.ofi.hu</a:t>
            </a:r>
            <a:endParaRPr lang="hu-HU" sz="2200" b="1" dirty="0">
              <a:solidFill>
                <a:srgbClr val="00B050"/>
              </a:solidFill>
            </a:endParaRPr>
          </a:p>
        </p:txBody>
      </p:sp>
    </p:spTree>
    <p:extLst>
      <p:ext uri="{BB962C8B-B14F-4D97-AF65-F5344CB8AC3E}">
        <p14:creationId xmlns:p14="http://schemas.microsoft.com/office/powerpoint/2010/main" val="18828618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1275387" rtl="0" eaLnBrk="1" latinLnBrk="0" hangingPunct="1">
        <a:spcBef>
          <a:spcPct val="0"/>
        </a:spcBef>
        <a:buNone/>
        <a:defRPr sz="6200" kern="1200">
          <a:solidFill>
            <a:schemeClr val="tx1"/>
          </a:solidFill>
          <a:latin typeface="+mj-lt"/>
          <a:ea typeface="+mj-ea"/>
          <a:cs typeface="+mj-cs"/>
        </a:defRPr>
      </a:lvl1pPr>
    </p:titleStyle>
    <p:bodyStyle>
      <a:lvl1pPr marL="478281" indent="-478281" algn="l" defTabSz="1275387"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6267" indent="-398549" algn="l" defTabSz="127538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4258" indent="-318847" algn="l" defTabSz="1275387"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31958" indent="-318847" algn="l" defTabSz="127538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9663" indent="-318847" algn="l" defTabSz="127538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07370" indent="-318847" algn="l" defTabSz="127538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45077" indent="-318847" algn="l" defTabSz="127538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82777" indent="-318847" algn="l" defTabSz="127538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20485" indent="-318847" algn="l" defTabSz="127538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hu-HU"/>
      </a:defPPr>
      <a:lvl1pPr marL="0" algn="l" defTabSz="1275387" rtl="0" eaLnBrk="1" latinLnBrk="0" hangingPunct="1">
        <a:defRPr sz="2500" kern="1200">
          <a:solidFill>
            <a:schemeClr val="tx1"/>
          </a:solidFill>
          <a:latin typeface="+mn-lt"/>
          <a:ea typeface="+mn-ea"/>
          <a:cs typeface="+mn-cs"/>
        </a:defRPr>
      </a:lvl1pPr>
      <a:lvl2pPr marL="637693" algn="l" defTabSz="1275387" rtl="0" eaLnBrk="1" latinLnBrk="0" hangingPunct="1">
        <a:defRPr sz="2500" kern="1200">
          <a:solidFill>
            <a:schemeClr val="tx1"/>
          </a:solidFill>
          <a:latin typeface="+mn-lt"/>
          <a:ea typeface="+mn-ea"/>
          <a:cs typeface="+mn-cs"/>
        </a:defRPr>
      </a:lvl2pPr>
      <a:lvl3pPr marL="1275387" algn="l" defTabSz="1275387" rtl="0" eaLnBrk="1" latinLnBrk="0" hangingPunct="1">
        <a:defRPr sz="2500" kern="1200">
          <a:solidFill>
            <a:schemeClr val="tx1"/>
          </a:solidFill>
          <a:latin typeface="+mn-lt"/>
          <a:ea typeface="+mn-ea"/>
          <a:cs typeface="+mn-cs"/>
        </a:defRPr>
      </a:lvl3pPr>
      <a:lvl4pPr marL="1913096" algn="l" defTabSz="1275387" rtl="0" eaLnBrk="1" latinLnBrk="0" hangingPunct="1">
        <a:defRPr sz="2500" kern="1200">
          <a:solidFill>
            <a:schemeClr val="tx1"/>
          </a:solidFill>
          <a:latin typeface="+mn-lt"/>
          <a:ea typeface="+mn-ea"/>
          <a:cs typeface="+mn-cs"/>
        </a:defRPr>
      </a:lvl4pPr>
      <a:lvl5pPr marL="2550804" algn="l" defTabSz="1275387" rtl="0" eaLnBrk="1" latinLnBrk="0" hangingPunct="1">
        <a:defRPr sz="2500" kern="1200">
          <a:solidFill>
            <a:schemeClr val="tx1"/>
          </a:solidFill>
          <a:latin typeface="+mn-lt"/>
          <a:ea typeface="+mn-ea"/>
          <a:cs typeface="+mn-cs"/>
        </a:defRPr>
      </a:lvl5pPr>
      <a:lvl6pPr marL="3188515" algn="l" defTabSz="1275387" rtl="0" eaLnBrk="1" latinLnBrk="0" hangingPunct="1">
        <a:defRPr sz="2500" kern="1200">
          <a:solidFill>
            <a:schemeClr val="tx1"/>
          </a:solidFill>
          <a:latin typeface="+mn-lt"/>
          <a:ea typeface="+mn-ea"/>
          <a:cs typeface="+mn-cs"/>
        </a:defRPr>
      </a:lvl6pPr>
      <a:lvl7pPr marL="3826220" algn="l" defTabSz="1275387" rtl="0" eaLnBrk="1" latinLnBrk="0" hangingPunct="1">
        <a:defRPr sz="2500" kern="1200">
          <a:solidFill>
            <a:schemeClr val="tx1"/>
          </a:solidFill>
          <a:latin typeface="+mn-lt"/>
          <a:ea typeface="+mn-ea"/>
          <a:cs typeface="+mn-cs"/>
        </a:defRPr>
      </a:lvl7pPr>
      <a:lvl8pPr marL="4463924" algn="l" defTabSz="1275387" rtl="0" eaLnBrk="1" latinLnBrk="0" hangingPunct="1">
        <a:defRPr sz="2500" kern="1200">
          <a:solidFill>
            <a:schemeClr val="tx1"/>
          </a:solidFill>
          <a:latin typeface="+mn-lt"/>
          <a:ea typeface="+mn-ea"/>
          <a:cs typeface="+mn-cs"/>
        </a:defRPr>
      </a:lvl8pPr>
      <a:lvl9pPr marL="5101629" algn="l" defTabSz="1275387" rtl="0" eaLnBrk="1" latinLnBrk="0" hangingPunct="1">
        <a:defRPr sz="2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8" name="Téglalap 7"/>
          <p:cNvSpPr/>
          <p:nvPr userDrawn="1"/>
        </p:nvSpPr>
        <p:spPr>
          <a:xfrm>
            <a:off x="8719459" y="7724125"/>
            <a:ext cx="3629203" cy="161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8" tIns="63700" rIns="127338" bIns="63700" rtlCol="0" anchor="ctr"/>
          <a:lstStyle/>
          <a:p>
            <a:pPr algn="ctr" defTabSz="1273392"/>
            <a:endParaRPr lang="hu-HU">
              <a:solidFill>
                <a:prstClr val="white"/>
              </a:solidFill>
            </a:endParaRPr>
          </a:p>
        </p:txBody>
      </p:sp>
      <p:pic>
        <p:nvPicPr>
          <p:cNvPr id="9" name="Kép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74978" y="8127432"/>
            <a:ext cx="2318165" cy="973589"/>
          </a:xfrm>
          <a:prstGeom prst="rect">
            <a:avLst/>
          </a:prstGeom>
        </p:spPr>
      </p:pic>
      <p:sp>
        <p:nvSpPr>
          <p:cNvPr id="10" name="Szövegdoboz 9"/>
          <p:cNvSpPr txBox="1"/>
          <p:nvPr userDrawn="1"/>
        </p:nvSpPr>
        <p:spPr>
          <a:xfrm>
            <a:off x="1300127" y="8501088"/>
            <a:ext cx="4100541" cy="473976"/>
          </a:xfrm>
          <a:prstGeom prst="rect">
            <a:avLst/>
          </a:prstGeom>
          <a:noFill/>
        </p:spPr>
        <p:txBody>
          <a:bodyPr wrap="square" lIns="127338" tIns="63700" rIns="127338" bIns="63700" rtlCol="0">
            <a:spAutoFit/>
          </a:bodyPr>
          <a:lstStyle/>
          <a:p>
            <a:pPr defTabSz="1273392"/>
            <a:r>
              <a:rPr lang="hu-HU" sz="2200" b="1" dirty="0" err="1" smtClean="0">
                <a:solidFill>
                  <a:srgbClr val="00B050"/>
                </a:solidFill>
              </a:rPr>
              <a:t>www.ofi.hu</a:t>
            </a:r>
            <a:endParaRPr lang="hu-HU" sz="2200" b="1" dirty="0">
              <a:solidFill>
                <a:srgbClr val="00B050"/>
              </a:solidFill>
            </a:endParaRPr>
          </a:p>
        </p:txBody>
      </p:sp>
    </p:spTree>
    <p:extLst>
      <p:ext uri="{BB962C8B-B14F-4D97-AF65-F5344CB8AC3E}">
        <p14:creationId xmlns:p14="http://schemas.microsoft.com/office/powerpoint/2010/main" val="107322058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defTabSz="1273392" rtl="0" eaLnBrk="1" latinLnBrk="0" hangingPunct="1">
        <a:spcBef>
          <a:spcPct val="0"/>
        </a:spcBef>
        <a:buNone/>
        <a:defRPr sz="6200" kern="1200">
          <a:solidFill>
            <a:schemeClr val="tx1"/>
          </a:solidFill>
          <a:latin typeface="+mj-lt"/>
          <a:ea typeface="+mj-ea"/>
          <a:cs typeface="+mj-cs"/>
        </a:defRPr>
      </a:lvl1pPr>
    </p:titleStyle>
    <p:bodyStyle>
      <a:lvl1pPr marL="477534" indent="-477534" algn="l" defTabSz="1273392"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4650" indent="-397930" algn="l" defTabSz="1273392"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1771" indent="-318347" algn="l" defTabSz="1273392"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8479" indent="-318347" algn="l" defTabSz="1273392"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5190" indent="-318347" algn="l" defTabSz="1273392"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01910" indent="-318347" algn="l" defTabSz="127339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8617" indent="-318347" algn="l" defTabSz="127339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75317" indent="-318347" algn="l" defTabSz="127339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12030" indent="-318347" algn="l" defTabSz="127339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hu-HU"/>
      </a:defPPr>
      <a:lvl1pPr marL="0" algn="l" defTabSz="1273392" rtl="0" eaLnBrk="1" latinLnBrk="0" hangingPunct="1">
        <a:defRPr sz="2500" kern="1200">
          <a:solidFill>
            <a:schemeClr val="tx1"/>
          </a:solidFill>
          <a:latin typeface="+mn-lt"/>
          <a:ea typeface="+mn-ea"/>
          <a:cs typeface="+mn-cs"/>
        </a:defRPr>
      </a:lvl1pPr>
      <a:lvl2pPr marL="636692" algn="l" defTabSz="1273392" rtl="0" eaLnBrk="1" latinLnBrk="0" hangingPunct="1">
        <a:defRPr sz="2500" kern="1200">
          <a:solidFill>
            <a:schemeClr val="tx1"/>
          </a:solidFill>
          <a:latin typeface="+mn-lt"/>
          <a:ea typeface="+mn-ea"/>
          <a:cs typeface="+mn-cs"/>
        </a:defRPr>
      </a:lvl2pPr>
      <a:lvl3pPr marL="1273392" algn="l" defTabSz="1273392" rtl="0" eaLnBrk="1" latinLnBrk="0" hangingPunct="1">
        <a:defRPr sz="2500" kern="1200">
          <a:solidFill>
            <a:schemeClr val="tx1"/>
          </a:solidFill>
          <a:latin typeface="+mn-lt"/>
          <a:ea typeface="+mn-ea"/>
          <a:cs typeface="+mn-cs"/>
        </a:defRPr>
      </a:lvl3pPr>
      <a:lvl4pPr marL="1910112" algn="l" defTabSz="1273392" rtl="0" eaLnBrk="1" latinLnBrk="0" hangingPunct="1">
        <a:defRPr sz="2500" kern="1200">
          <a:solidFill>
            <a:schemeClr val="tx1"/>
          </a:solidFill>
          <a:latin typeface="+mn-lt"/>
          <a:ea typeface="+mn-ea"/>
          <a:cs typeface="+mn-cs"/>
        </a:defRPr>
      </a:lvl4pPr>
      <a:lvl5pPr marL="2546830" algn="l" defTabSz="1273392" rtl="0" eaLnBrk="1" latinLnBrk="0" hangingPunct="1">
        <a:defRPr sz="2500" kern="1200">
          <a:solidFill>
            <a:schemeClr val="tx1"/>
          </a:solidFill>
          <a:latin typeface="+mn-lt"/>
          <a:ea typeface="+mn-ea"/>
          <a:cs typeface="+mn-cs"/>
        </a:defRPr>
      </a:lvl5pPr>
      <a:lvl6pPr marL="3183545" algn="l" defTabSz="1273392" rtl="0" eaLnBrk="1" latinLnBrk="0" hangingPunct="1">
        <a:defRPr sz="2500" kern="1200">
          <a:solidFill>
            <a:schemeClr val="tx1"/>
          </a:solidFill>
          <a:latin typeface="+mn-lt"/>
          <a:ea typeface="+mn-ea"/>
          <a:cs typeface="+mn-cs"/>
        </a:defRPr>
      </a:lvl6pPr>
      <a:lvl7pPr marL="3820257" algn="l" defTabSz="1273392" rtl="0" eaLnBrk="1" latinLnBrk="0" hangingPunct="1">
        <a:defRPr sz="2500" kern="1200">
          <a:solidFill>
            <a:schemeClr val="tx1"/>
          </a:solidFill>
          <a:latin typeface="+mn-lt"/>
          <a:ea typeface="+mn-ea"/>
          <a:cs typeface="+mn-cs"/>
        </a:defRPr>
      </a:lvl7pPr>
      <a:lvl8pPr marL="4456967" algn="l" defTabSz="1273392" rtl="0" eaLnBrk="1" latinLnBrk="0" hangingPunct="1">
        <a:defRPr sz="2500" kern="1200">
          <a:solidFill>
            <a:schemeClr val="tx1"/>
          </a:solidFill>
          <a:latin typeface="+mn-lt"/>
          <a:ea typeface="+mn-ea"/>
          <a:cs typeface="+mn-cs"/>
        </a:defRPr>
      </a:lvl8pPr>
      <a:lvl9pPr marL="5093675" algn="l" defTabSz="1273392" rtl="0" eaLnBrk="1" latinLnBrk="0" hangingPunct="1">
        <a:defRPr sz="2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8" name="Téglalap 7"/>
          <p:cNvSpPr/>
          <p:nvPr userDrawn="1"/>
        </p:nvSpPr>
        <p:spPr>
          <a:xfrm>
            <a:off x="8719459" y="7724125"/>
            <a:ext cx="3629203" cy="161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770" tIns="63896" rIns="127770" bIns="63896" rtlCol="0" anchor="ctr"/>
          <a:lstStyle/>
          <a:p>
            <a:pPr algn="ctr" defTabSz="1277696"/>
            <a:endParaRPr lang="hu-HU">
              <a:solidFill>
                <a:prstClr val="white"/>
              </a:solidFill>
            </a:endParaRPr>
          </a:p>
        </p:txBody>
      </p:sp>
      <p:pic>
        <p:nvPicPr>
          <p:cNvPr id="9" name="Kép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74978" y="8127393"/>
            <a:ext cx="2318165" cy="973589"/>
          </a:xfrm>
          <a:prstGeom prst="rect">
            <a:avLst/>
          </a:prstGeom>
        </p:spPr>
      </p:pic>
      <p:sp>
        <p:nvSpPr>
          <p:cNvPr id="10" name="Szövegdoboz 9"/>
          <p:cNvSpPr txBox="1"/>
          <p:nvPr userDrawn="1"/>
        </p:nvSpPr>
        <p:spPr>
          <a:xfrm>
            <a:off x="1300127" y="8501088"/>
            <a:ext cx="4100541" cy="473976"/>
          </a:xfrm>
          <a:prstGeom prst="rect">
            <a:avLst/>
          </a:prstGeom>
          <a:noFill/>
        </p:spPr>
        <p:txBody>
          <a:bodyPr wrap="square" lIns="127770" tIns="63896" rIns="127770" bIns="63896" rtlCol="0">
            <a:spAutoFit/>
          </a:bodyPr>
          <a:lstStyle/>
          <a:p>
            <a:pPr defTabSz="1277696"/>
            <a:r>
              <a:rPr lang="hu-HU" sz="2200" b="1" dirty="0" err="1" smtClean="0">
                <a:solidFill>
                  <a:srgbClr val="00B050"/>
                </a:solidFill>
              </a:rPr>
              <a:t>www.ofi.hu</a:t>
            </a:r>
            <a:endParaRPr lang="hu-HU" sz="2200" b="1" dirty="0">
              <a:solidFill>
                <a:srgbClr val="00B050"/>
              </a:solidFill>
            </a:endParaRPr>
          </a:p>
        </p:txBody>
      </p:sp>
    </p:spTree>
    <p:extLst>
      <p:ext uri="{BB962C8B-B14F-4D97-AF65-F5344CB8AC3E}">
        <p14:creationId xmlns:p14="http://schemas.microsoft.com/office/powerpoint/2010/main" val="39118690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defTabSz="1277696" rtl="0" eaLnBrk="1" latinLnBrk="0" hangingPunct="1">
        <a:spcBef>
          <a:spcPct val="0"/>
        </a:spcBef>
        <a:buNone/>
        <a:defRPr sz="6200" kern="1200">
          <a:solidFill>
            <a:schemeClr val="tx1"/>
          </a:solidFill>
          <a:latin typeface="+mj-lt"/>
          <a:ea typeface="+mj-ea"/>
          <a:cs typeface="+mj-cs"/>
        </a:defRPr>
      </a:lvl1pPr>
    </p:titleStyle>
    <p:bodyStyle>
      <a:lvl1pPr marL="479142" indent="-479142" algn="l" defTabSz="1277696"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8136" indent="-399267" algn="l" defTabSz="1277696"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7131" indent="-319424" algn="l" defTabSz="127769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35981" indent="-319424" algn="l" defTabSz="127769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4831" indent="-319424" algn="l" defTabSz="127769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3685" indent="-319424" algn="l" defTabSz="127769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2537" indent="-319424" algn="l" defTabSz="127769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1391" indent="-319424" algn="l" defTabSz="127769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0249" indent="-319424" algn="l" defTabSz="127769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hu-HU"/>
      </a:defPPr>
      <a:lvl1pPr marL="0" algn="l" defTabSz="1277696" rtl="0" eaLnBrk="1" latinLnBrk="0" hangingPunct="1">
        <a:defRPr sz="2500" kern="1200">
          <a:solidFill>
            <a:schemeClr val="tx1"/>
          </a:solidFill>
          <a:latin typeface="+mn-lt"/>
          <a:ea typeface="+mn-ea"/>
          <a:cs typeface="+mn-cs"/>
        </a:defRPr>
      </a:lvl1pPr>
      <a:lvl2pPr marL="638848" algn="l" defTabSz="1277696" rtl="0" eaLnBrk="1" latinLnBrk="0" hangingPunct="1">
        <a:defRPr sz="2500" kern="1200">
          <a:solidFill>
            <a:schemeClr val="tx1"/>
          </a:solidFill>
          <a:latin typeface="+mn-lt"/>
          <a:ea typeface="+mn-ea"/>
          <a:cs typeface="+mn-cs"/>
        </a:defRPr>
      </a:lvl2pPr>
      <a:lvl3pPr marL="1277696" algn="l" defTabSz="1277696" rtl="0" eaLnBrk="1" latinLnBrk="0" hangingPunct="1">
        <a:defRPr sz="2500" kern="1200">
          <a:solidFill>
            <a:schemeClr val="tx1"/>
          </a:solidFill>
          <a:latin typeface="+mn-lt"/>
          <a:ea typeface="+mn-ea"/>
          <a:cs typeface="+mn-cs"/>
        </a:defRPr>
      </a:lvl3pPr>
      <a:lvl4pPr marL="1916545" algn="l" defTabSz="1277696" rtl="0" eaLnBrk="1" latinLnBrk="0" hangingPunct="1">
        <a:defRPr sz="2500" kern="1200">
          <a:solidFill>
            <a:schemeClr val="tx1"/>
          </a:solidFill>
          <a:latin typeface="+mn-lt"/>
          <a:ea typeface="+mn-ea"/>
          <a:cs typeface="+mn-cs"/>
        </a:defRPr>
      </a:lvl4pPr>
      <a:lvl5pPr marL="2555402" algn="l" defTabSz="1277696" rtl="0" eaLnBrk="1" latinLnBrk="0" hangingPunct="1">
        <a:defRPr sz="2500" kern="1200">
          <a:solidFill>
            <a:schemeClr val="tx1"/>
          </a:solidFill>
          <a:latin typeface="+mn-lt"/>
          <a:ea typeface="+mn-ea"/>
          <a:cs typeface="+mn-cs"/>
        </a:defRPr>
      </a:lvl5pPr>
      <a:lvl6pPr marL="3194258" algn="l" defTabSz="1277696" rtl="0" eaLnBrk="1" latinLnBrk="0" hangingPunct="1">
        <a:defRPr sz="2500" kern="1200">
          <a:solidFill>
            <a:schemeClr val="tx1"/>
          </a:solidFill>
          <a:latin typeface="+mn-lt"/>
          <a:ea typeface="+mn-ea"/>
          <a:cs typeface="+mn-cs"/>
        </a:defRPr>
      </a:lvl6pPr>
      <a:lvl7pPr marL="3833112" algn="l" defTabSz="1277696" rtl="0" eaLnBrk="1" latinLnBrk="0" hangingPunct="1">
        <a:defRPr sz="2500" kern="1200">
          <a:solidFill>
            <a:schemeClr val="tx1"/>
          </a:solidFill>
          <a:latin typeface="+mn-lt"/>
          <a:ea typeface="+mn-ea"/>
          <a:cs typeface="+mn-cs"/>
        </a:defRPr>
      </a:lvl7pPr>
      <a:lvl8pPr marL="4471965" algn="l" defTabSz="1277696" rtl="0" eaLnBrk="1" latinLnBrk="0" hangingPunct="1">
        <a:defRPr sz="2500" kern="1200">
          <a:solidFill>
            <a:schemeClr val="tx1"/>
          </a:solidFill>
          <a:latin typeface="+mn-lt"/>
          <a:ea typeface="+mn-ea"/>
          <a:cs typeface="+mn-cs"/>
        </a:defRPr>
      </a:lvl8pPr>
      <a:lvl9pPr marL="5110819" algn="l" defTabSz="1277696" rtl="0" eaLnBrk="1" latinLnBrk="0" hangingPunct="1">
        <a:defRPr sz="2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8" name="Téglalap 7"/>
          <p:cNvSpPr/>
          <p:nvPr userDrawn="1"/>
        </p:nvSpPr>
        <p:spPr>
          <a:xfrm>
            <a:off x="8719458" y="7724125"/>
            <a:ext cx="3629203" cy="161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defTabSz="1280160"/>
            <a:endParaRPr lang="hu-HU">
              <a:solidFill>
                <a:prstClr val="white"/>
              </a:solidFill>
            </a:endParaRPr>
          </a:p>
        </p:txBody>
      </p:sp>
      <p:pic>
        <p:nvPicPr>
          <p:cNvPr id="9" name="Kép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374977" y="8127371"/>
            <a:ext cx="2318165" cy="973589"/>
          </a:xfrm>
          <a:prstGeom prst="rect">
            <a:avLst/>
          </a:prstGeom>
        </p:spPr>
      </p:pic>
      <p:sp>
        <p:nvSpPr>
          <p:cNvPr id="10" name="Szövegdoboz 9"/>
          <p:cNvSpPr txBox="1"/>
          <p:nvPr userDrawn="1"/>
        </p:nvSpPr>
        <p:spPr>
          <a:xfrm>
            <a:off x="1300127" y="8501088"/>
            <a:ext cx="4100541" cy="473976"/>
          </a:xfrm>
          <a:prstGeom prst="rect">
            <a:avLst/>
          </a:prstGeom>
          <a:noFill/>
        </p:spPr>
        <p:txBody>
          <a:bodyPr wrap="square" lIns="128016" tIns="64008" rIns="128016" bIns="64008" rtlCol="0">
            <a:spAutoFit/>
          </a:bodyPr>
          <a:lstStyle/>
          <a:p>
            <a:pPr defTabSz="1280160"/>
            <a:r>
              <a:rPr lang="hu-HU" sz="2200" b="1" dirty="0" err="1" smtClean="0">
                <a:solidFill>
                  <a:srgbClr val="00B050"/>
                </a:solidFill>
              </a:rPr>
              <a:t>www.ofi.hu</a:t>
            </a:r>
            <a:endParaRPr lang="hu-HU" sz="2200" b="1" dirty="0">
              <a:solidFill>
                <a:srgbClr val="00B050"/>
              </a:solidFill>
            </a:endParaRPr>
          </a:p>
        </p:txBody>
      </p:sp>
    </p:spTree>
    <p:extLst>
      <p:ext uri="{BB962C8B-B14F-4D97-AF65-F5344CB8AC3E}">
        <p14:creationId xmlns:p14="http://schemas.microsoft.com/office/powerpoint/2010/main" val="3339986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hu-HU"/>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8" name="Téglalap 7"/>
          <p:cNvSpPr/>
          <p:nvPr userDrawn="1"/>
        </p:nvSpPr>
        <p:spPr>
          <a:xfrm>
            <a:off x="8719458" y="7724125"/>
            <a:ext cx="3629203" cy="161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500"/>
          </a:p>
        </p:txBody>
      </p:sp>
      <p:pic>
        <p:nvPicPr>
          <p:cNvPr id="9" name="Kép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74977" y="8127371"/>
            <a:ext cx="2318165" cy="973589"/>
          </a:xfrm>
          <a:prstGeom prst="rect">
            <a:avLst/>
          </a:prstGeom>
        </p:spPr>
      </p:pic>
      <p:sp>
        <p:nvSpPr>
          <p:cNvPr id="10" name="Szövegdoboz 9"/>
          <p:cNvSpPr txBox="1"/>
          <p:nvPr userDrawn="1"/>
        </p:nvSpPr>
        <p:spPr>
          <a:xfrm>
            <a:off x="1300127" y="8501089"/>
            <a:ext cx="4100541" cy="437043"/>
          </a:xfrm>
          <a:prstGeom prst="rect">
            <a:avLst/>
          </a:prstGeom>
          <a:noFill/>
        </p:spPr>
        <p:txBody>
          <a:bodyPr wrap="square" rtlCol="0">
            <a:spAutoFit/>
          </a:bodyPr>
          <a:lstStyle/>
          <a:p>
            <a:r>
              <a:rPr lang="hu-HU" sz="2240" b="1" dirty="0" err="1">
                <a:solidFill>
                  <a:srgbClr val="00B050"/>
                </a:solidFill>
              </a:rPr>
              <a:t>www.ofi.hu</a:t>
            </a:r>
            <a:endParaRPr lang="hu-HU" sz="2240" b="1" dirty="0">
              <a:solidFill>
                <a:srgbClr val="00B050"/>
              </a:solidFill>
            </a:endParaRPr>
          </a:p>
        </p:txBody>
      </p:sp>
    </p:spTree>
    <p:extLst>
      <p:ext uri="{BB962C8B-B14F-4D97-AF65-F5344CB8AC3E}">
        <p14:creationId xmlns:p14="http://schemas.microsoft.com/office/powerpoint/2010/main" val="357457589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1280160" rtl="0" eaLnBrk="1" latinLnBrk="0" hangingPunct="1">
        <a:spcBef>
          <a:spcPct val="0"/>
        </a:spcBef>
        <a:buNone/>
        <a:defRPr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hu-HU"/>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13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13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138.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3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BC17779C-D0BB-4929-A568-4364E999953C" TargetMode="External"/><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3443" y="1133795"/>
            <a:ext cx="11041380" cy="3993832"/>
          </a:xfrm>
        </p:spPr>
        <p:txBody>
          <a:bodyPr/>
          <a:lstStyle/>
          <a:p>
            <a:endParaRPr lang="hu-HU" dirty="0"/>
          </a:p>
        </p:txBody>
      </p:sp>
      <p:sp>
        <p:nvSpPr>
          <p:cNvPr id="3" name="Szöveg helye 2"/>
          <p:cNvSpPr>
            <a:spLocks noGrp="1"/>
          </p:cNvSpPr>
          <p:nvPr>
            <p:ph type="body" idx="1"/>
          </p:nvPr>
        </p:nvSpPr>
        <p:spPr>
          <a:xfrm>
            <a:off x="1096963" y="5043490"/>
            <a:ext cx="11041380" cy="2100262"/>
          </a:xfrm>
        </p:spPr>
        <p:txBody>
          <a:bodyPr>
            <a:noAutofit/>
          </a:bodyPr>
          <a:lstStyle/>
          <a:p>
            <a:pPr algn="just"/>
            <a:r>
              <a:rPr lang="hu-HU" sz="4000" dirty="0">
                <a:solidFill>
                  <a:schemeClr val="tx1"/>
                </a:solidFill>
                <a:latin typeface="+mj-lt"/>
                <a:ea typeface="+mj-ea"/>
                <a:cs typeface="+mj-cs"/>
              </a:rPr>
              <a:t>„A fejlődés szép szó, de a fejlődést a változás teszi lehetővé. És a változásnak mindig van ellensége.” </a:t>
            </a:r>
            <a:endParaRPr lang="hu-HU" sz="4000" dirty="0" smtClean="0">
              <a:solidFill>
                <a:schemeClr val="tx1"/>
              </a:solidFill>
              <a:latin typeface="+mj-lt"/>
              <a:ea typeface="+mj-ea"/>
              <a:cs typeface="+mj-cs"/>
            </a:endParaRPr>
          </a:p>
          <a:p>
            <a:pPr algn="just"/>
            <a:r>
              <a:rPr lang="hu-HU" sz="4000" dirty="0" smtClean="0">
                <a:solidFill>
                  <a:schemeClr val="tx1"/>
                </a:solidFill>
                <a:latin typeface="+mj-lt"/>
                <a:ea typeface="+mj-ea"/>
                <a:cs typeface="+mj-cs"/>
              </a:rPr>
              <a:t>(</a:t>
            </a:r>
            <a:r>
              <a:rPr lang="hu-HU" sz="4000" dirty="0">
                <a:solidFill>
                  <a:schemeClr val="tx1"/>
                </a:solidFill>
                <a:latin typeface="+mj-lt"/>
                <a:ea typeface="+mj-ea"/>
                <a:cs typeface="+mj-cs"/>
              </a:rPr>
              <a:t>R. F. Kennedy)</a:t>
            </a:r>
          </a:p>
        </p:txBody>
      </p:sp>
      <p:sp>
        <p:nvSpPr>
          <p:cNvPr id="4" name="Dia számának helye 3"/>
          <p:cNvSpPr>
            <a:spLocks noGrp="1"/>
          </p:cNvSpPr>
          <p:nvPr>
            <p:ph type="sldNum" sz="quarter" idx="12"/>
          </p:nvPr>
        </p:nvSpPr>
        <p:spPr/>
        <p:txBody>
          <a:bodyPr/>
          <a:lstStyle/>
          <a:p>
            <a:fld id="{24ECCB2F-DC7A-4200-9D41-F237128CA327}" type="slidenum">
              <a:rPr lang="hu-HU" smtClean="0"/>
              <a:pPr/>
              <a:t>1</a:t>
            </a:fld>
            <a:endParaRPr lang="hu-HU"/>
          </a:p>
        </p:txBody>
      </p:sp>
    </p:spTree>
    <p:extLst>
      <p:ext uri="{BB962C8B-B14F-4D97-AF65-F5344CB8AC3E}">
        <p14:creationId xmlns:p14="http://schemas.microsoft.com/office/powerpoint/2010/main" val="328104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1957" y="467076"/>
            <a:ext cx="8770574" cy="1373019"/>
          </a:xfrm>
          <a:noFill/>
        </p:spPr>
        <p:txBody>
          <a:bodyPr>
            <a:normAutofit/>
          </a:bodyPr>
          <a:lstStyle/>
          <a:p>
            <a:pPr algn="l"/>
            <a:r>
              <a:rPr lang="hu-HU" sz="3600" b="1" dirty="0">
                <a:cs typeface="Arial" pitchFamily="34" charset="0"/>
              </a:rPr>
              <a:t>A pedagógus hivatás </a:t>
            </a:r>
            <a:r>
              <a:rPr lang="hu-HU" sz="3600" b="1" dirty="0" err="1">
                <a:cs typeface="Arial" pitchFamily="34" charset="0"/>
              </a:rPr>
              <a:t>professzionalizálódása</a:t>
            </a:r>
            <a:endParaRPr lang="en-US" sz="3600" b="1" dirty="0">
              <a:cs typeface="Arial" pitchFamily="34" charset="0"/>
            </a:endParaRPr>
          </a:p>
        </p:txBody>
      </p:sp>
      <p:sp>
        <p:nvSpPr>
          <p:cNvPr id="3" name="Tartalom helye 2"/>
          <p:cNvSpPr>
            <a:spLocks noGrp="1"/>
          </p:cNvSpPr>
          <p:nvPr>
            <p:ph idx="1"/>
          </p:nvPr>
        </p:nvSpPr>
        <p:spPr>
          <a:xfrm>
            <a:off x="452939" y="2144896"/>
            <a:ext cx="11996533" cy="7451933"/>
          </a:xfrm>
          <a:solidFill>
            <a:schemeClr val="bg1"/>
          </a:solidFill>
        </p:spPr>
        <p:txBody>
          <a:bodyPr/>
          <a:lstStyle/>
          <a:p>
            <a:pPr marL="0" indent="0">
              <a:buNone/>
            </a:pPr>
            <a:r>
              <a:rPr lang="hu-HU" sz="2800" b="1" dirty="0">
                <a:solidFill>
                  <a:srgbClr val="000099"/>
                </a:solidFill>
                <a:latin typeface="Arial" pitchFamily="34" charset="0"/>
                <a:cs typeface="Arial" pitchFamily="34" charset="0"/>
              </a:rPr>
              <a:t>Változó környezet:</a:t>
            </a:r>
          </a:p>
          <a:p>
            <a:r>
              <a:rPr lang="hu-HU" sz="1960" b="1" dirty="0">
                <a:latin typeface="Arial" pitchFamily="34" charset="0"/>
                <a:cs typeface="Arial" pitchFamily="34" charset="0"/>
              </a:rPr>
              <a:t>Egyre komplexebb és kevésbé kiszámítható társadalmi környezet</a:t>
            </a:r>
          </a:p>
          <a:p>
            <a:r>
              <a:rPr lang="hu-HU" sz="1960" b="1" dirty="0">
                <a:latin typeface="Arial" pitchFamily="34" charset="0"/>
                <a:cs typeface="Arial" pitchFamily="34" charset="0"/>
              </a:rPr>
              <a:t>Egyre több alternatív forrásból táplálkozik a diákok tudása </a:t>
            </a:r>
          </a:p>
          <a:p>
            <a:r>
              <a:rPr lang="hu-HU" sz="1960" b="1" dirty="0">
                <a:latin typeface="Arial" pitchFamily="34" charset="0"/>
                <a:cs typeface="Arial" pitchFamily="34" charset="0"/>
              </a:rPr>
              <a:t>Egyre több különböző forrásból származó hatás éri őket</a:t>
            </a:r>
          </a:p>
          <a:p>
            <a:r>
              <a:rPr lang="hu-HU" sz="1960" b="1" dirty="0">
                <a:latin typeface="Arial" pitchFamily="34" charset="0"/>
                <a:cs typeface="Arial" pitchFamily="34" charset="0"/>
              </a:rPr>
              <a:t>Többféle diák (illetve család) jelenik meg az iskolákban</a:t>
            </a:r>
          </a:p>
          <a:p>
            <a:r>
              <a:rPr lang="hu-HU" sz="1960" b="1" dirty="0">
                <a:latin typeface="Arial" pitchFamily="34" charset="0"/>
                <a:cs typeface="Arial" pitchFamily="34" charset="0"/>
              </a:rPr>
              <a:t>Többféle szervezeti felépítés és pedagógiai stratégia/szemléletmód van, ami közül a pedagógusok választhatnak</a:t>
            </a:r>
          </a:p>
          <a:p>
            <a:pPr marL="0" indent="0">
              <a:buNone/>
            </a:pPr>
            <a:endParaRPr lang="hu-HU" sz="2800" b="1" dirty="0">
              <a:solidFill>
                <a:srgbClr val="000099"/>
              </a:solidFill>
              <a:latin typeface="Arial" pitchFamily="34" charset="0"/>
              <a:cs typeface="Arial" pitchFamily="34" charset="0"/>
            </a:endParaRPr>
          </a:p>
          <a:p>
            <a:pPr marL="0" indent="0">
              <a:buNone/>
            </a:pPr>
            <a:r>
              <a:rPr lang="hu-HU" sz="2800" b="1" dirty="0">
                <a:solidFill>
                  <a:srgbClr val="000099"/>
                </a:solidFill>
                <a:latin typeface="Arial" pitchFamily="34" charset="0"/>
                <a:cs typeface="Arial" pitchFamily="34" charset="0"/>
              </a:rPr>
              <a:t>Változó elvárások:</a:t>
            </a:r>
          </a:p>
          <a:p>
            <a:r>
              <a:rPr lang="hu-HU" sz="1960" b="1" dirty="0">
                <a:latin typeface="Arial" pitchFamily="34" charset="0"/>
                <a:cs typeface="Arial" pitchFamily="34" charset="0"/>
              </a:rPr>
              <a:t>Képesek legyenek különböző szervezeti struktúrában működni</a:t>
            </a:r>
          </a:p>
          <a:p>
            <a:r>
              <a:rPr lang="hu-HU" sz="1960" b="1" dirty="0">
                <a:latin typeface="Arial" pitchFamily="34" charset="0"/>
                <a:cs typeface="Arial" pitchFamily="34" charset="0"/>
              </a:rPr>
              <a:t>Együtt tudjanak működni a kollégáikkal iskolán belül, és iskolákon átívelő szakmai hálózatokban </a:t>
            </a:r>
          </a:p>
          <a:p>
            <a:r>
              <a:rPr lang="hu-HU" sz="1960" b="1" dirty="0">
                <a:latin typeface="Arial" pitchFamily="34" charset="0"/>
                <a:cs typeface="Arial" pitchFamily="34" charset="0"/>
              </a:rPr>
              <a:t>Elő tudják mozdítani a diákok egyéni tanulását</a:t>
            </a:r>
          </a:p>
          <a:p>
            <a:r>
              <a:rPr lang="hu-HU" sz="1960" b="1" dirty="0">
                <a:latin typeface="Arial" pitchFamily="34" charset="0"/>
                <a:cs typeface="Arial" pitchFamily="34" charset="0"/>
              </a:rPr>
              <a:t>Ne tudás-átadóként, hanem a tudás megszerzését elősegítő szakemberként (</a:t>
            </a:r>
            <a:r>
              <a:rPr lang="hu-HU" sz="1960" b="1" dirty="0" err="1">
                <a:latin typeface="Arial" pitchFamily="34" charset="0"/>
                <a:cs typeface="Arial" pitchFamily="34" charset="0"/>
              </a:rPr>
              <a:t>facilitátorként</a:t>
            </a:r>
            <a:r>
              <a:rPr lang="hu-HU" sz="1960" b="1" dirty="0">
                <a:latin typeface="Arial" pitchFamily="34" charset="0"/>
                <a:cs typeface="Arial" pitchFamily="34" charset="0"/>
              </a:rPr>
              <a:t>) jelenjenek meg egyéni, és hálózati munkában részt vevő csapat-emberként is </a:t>
            </a:r>
          </a:p>
          <a:p>
            <a:r>
              <a:rPr lang="hu-HU" sz="1960" b="1" dirty="0">
                <a:latin typeface="Arial" pitchFamily="34" charset="0"/>
                <a:cs typeface="Arial" pitchFamily="34" charset="0"/>
              </a:rPr>
              <a:t>Legyenek képesek a diákok egyéni szükségleteinek csakúgy megfelelni, mint tágabb perspektívában gondolkodni és cselekedni. </a:t>
            </a:r>
          </a:p>
          <a:p>
            <a:endParaRPr lang="hu-HU" sz="1960" b="1" dirty="0">
              <a:latin typeface="Arial" pitchFamily="34" charset="0"/>
              <a:cs typeface="Arial" pitchFamily="34" charset="0"/>
            </a:endParaRPr>
          </a:p>
          <a:p>
            <a:pPr marL="0" indent="0">
              <a:buNone/>
            </a:pPr>
            <a:r>
              <a:rPr lang="hu-HU" sz="2800" b="1" dirty="0">
                <a:solidFill>
                  <a:srgbClr val="FF0000"/>
                </a:solidFill>
                <a:latin typeface="Arial" pitchFamily="34" charset="0"/>
                <a:cs typeface="Arial" pitchFamily="34" charset="0"/>
              </a:rPr>
              <a:t>Egyre nagyobb igény a pedagógus hivatás </a:t>
            </a:r>
            <a:r>
              <a:rPr lang="hu-HU" sz="2800" b="1" dirty="0" err="1">
                <a:solidFill>
                  <a:srgbClr val="FF0000"/>
                </a:solidFill>
                <a:latin typeface="Arial" pitchFamily="34" charset="0"/>
                <a:cs typeface="Arial" pitchFamily="34" charset="0"/>
              </a:rPr>
              <a:t>professzionalizálódására</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2769" y="471935"/>
            <a:ext cx="8366740" cy="1211262"/>
          </a:xfrm>
        </p:spPr>
        <p:txBody>
          <a:bodyPr>
            <a:noAutofit/>
          </a:bodyPr>
          <a:lstStyle/>
          <a:p>
            <a:pPr algn="l"/>
            <a:r>
              <a:rPr lang="hu-HU" sz="3920" b="1" dirty="0"/>
              <a:t>Képességfejlesztés és pedagógiai paradigmaváltás</a:t>
            </a:r>
          </a:p>
        </p:txBody>
      </p:sp>
      <p:sp>
        <p:nvSpPr>
          <p:cNvPr id="3" name="Tartalom helye 2"/>
          <p:cNvSpPr>
            <a:spLocks noGrp="1"/>
          </p:cNvSpPr>
          <p:nvPr>
            <p:ph idx="1"/>
          </p:nvPr>
        </p:nvSpPr>
        <p:spPr>
          <a:xfrm>
            <a:off x="553750" y="2481942"/>
            <a:ext cx="11569362" cy="6451917"/>
          </a:xfrm>
        </p:spPr>
        <p:txBody>
          <a:bodyPr>
            <a:normAutofit fontScale="32500" lnSpcReduction="20000"/>
          </a:bodyPr>
          <a:lstStyle/>
          <a:p>
            <a:pPr marL="0" indent="0">
              <a:buNone/>
            </a:pPr>
            <a:r>
              <a:rPr lang="hu-HU" sz="7700" dirty="0">
                <a:latin typeface="Arial" panose="020B0604020202020204" pitchFamily="34" charset="0"/>
                <a:cs typeface="Arial" panose="020B0604020202020204" pitchFamily="34" charset="0"/>
              </a:rPr>
              <a:t>A 21. századi igényeknek való megfelelés érdekében oktatási technológiaváltás, a tanári tevékenység teljes rendszerének újragondolása vált szükségessé (Halász, 2009, Nagy, 2010).  </a:t>
            </a:r>
          </a:p>
          <a:p>
            <a:pPr marL="0" indent="0">
              <a:buNone/>
            </a:pPr>
            <a:endParaRPr lang="hu-HU" sz="7700" dirty="0">
              <a:latin typeface="Arial" panose="020B0604020202020204" pitchFamily="34" charset="0"/>
              <a:cs typeface="Arial" panose="020B0604020202020204" pitchFamily="34" charset="0"/>
            </a:endParaRPr>
          </a:p>
          <a:p>
            <a:pPr marL="0" indent="0">
              <a:buNone/>
            </a:pPr>
            <a:r>
              <a:rPr lang="hu-HU" sz="7700" dirty="0">
                <a:latin typeface="Arial" panose="020B0604020202020204" pitchFamily="34" charset="0"/>
                <a:cs typeface="Arial" panose="020B0604020202020204" pitchFamily="34" charset="0"/>
              </a:rPr>
              <a:t>Korszerű pedagógiai kultúra: </a:t>
            </a:r>
          </a:p>
          <a:p>
            <a:pPr marL="0" indent="0">
              <a:buNone/>
            </a:pPr>
            <a:r>
              <a:rPr lang="hu-HU" sz="7700" dirty="0">
                <a:latin typeface="Arial" panose="020B0604020202020204" pitchFamily="34" charset="0"/>
                <a:cs typeface="Arial" panose="020B0604020202020204" pitchFamily="34" charset="0"/>
              </a:rPr>
              <a:t>Tanulóközpontú, a készségfejlődést, személyre szabott tanulást támogató pedagógiai szemlélet és technológia az oktatásban.</a:t>
            </a:r>
          </a:p>
          <a:p>
            <a:pPr marL="0" indent="0">
              <a:buNone/>
            </a:pPr>
            <a:endParaRPr lang="hu-HU" sz="7700" dirty="0">
              <a:latin typeface="Arial" panose="020B0604020202020204" pitchFamily="34" charset="0"/>
              <a:cs typeface="Arial" panose="020B0604020202020204" pitchFamily="34" charset="0"/>
            </a:endParaRPr>
          </a:p>
          <a:p>
            <a:pPr marL="0" indent="0">
              <a:buNone/>
            </a:pPr>
            <a:r>
              <a:rPr lang="hu-HU" sz="7700" dirty="0">
                <a:latin typeface="Arial" panose="020B0604020202020204" pitchFamily="34" charset="0"/>
                <a:cs typeface="Arial" panose="020B0604020202020204" pitchFamily="34" charset="0"/>
              </a:rPr>
              <a:t>Szükséges pedagógiai kompetenciák (Einhorn, 2015)</a:t>
            </a:r>
            <a:r>
              <a:rPr lang="hu-HU" sz="7700" b="1" dirty="0">
                <a:latin typeface="Arial" panose="020B0604020202020204" pitchFamily="34" charset="0"/>
                <a:cs typeface="Arial" panose="020B0604020202020204" pitchFamily="34" charset="0"/>
              </a:rPr>
              <a:t>: </a:t>
            </a:r>
          </a:p>
          <a:p>
            <a:r>
              <a:rPr lang="hu-HU" sz="7700" dirty="0">
                <a:latin typeface="Arial" panose="020B0604020202020204" pitchFamily="34" charset="0"/>
                <a:cs typeface="Arial" panose="020B0604020202020204" pitchFamily="34" charset="0"/>
              </a:rPr>
              <a:t>Reflexivitás, önmeghatározás </a:t>
            </a:r>
          </a:p>
          <a:p>
            <a:r>
              <a:rPr lang="hu-HU" sz="7700" dirty="0">
                <a:latin typeface="Arial" panose="020B0604020202020204" pitchFamily="34" charset="0"/>
                <a:cs typeface="Arial" panose="020B0604020202020204" pitchFamily="34" charset="0"/>
              </a:rPr>
              <a:t>Elemzési és kutatási kompetenciák</a:t>
            </a:r>
          </a:p>
          <a:p>
            <a:r>
              <a:rPr lang="hu-HU" sz="7700" dirty="0">
                <a:latin typeface="Arial" panose="020B0604020202020204" pitchFamily="34" charset="0"/>
                <a:cs typeface="Arial" panose="020B0604020202020204" pitchFamily="34" charset="0"/>
              </a:rPr>
              <a:t>Tervezési és módszertani kompetenciák </a:t>
            </a:r>
          </a:p>
          <a:p>
            <a:r>
              <a:rPr lang="hu-HU" sz="7700" dirty="0">
                <a:latin typeface="Arial" panose="020B0604020202020204" pitchFamily="34" charset="0"/>
                <a:cs typeface="Arial" panose="020B0604020202020204" pitchFamily="34" charset="0"/>
              </a:rPr>
              <a:t>Fejlesztő attitűd az értékelésben</a:t>
            </a:r>
          </a:p>
          <a:p>
            <a:pPr marL="0" indent="0">
              <a:buNone/>
            </a:pPr>
            <a:endParaRPr lang="hu-HU" sz="7700" dirty="0">
              <a:latin typeface="Arial" panose="020B0604020202020204" pitchFamily="34" charset="0"/>
              <a:cs typeface="Arial" panose="020B0604020202020204" pitchFamily="34" charset="0"/>
            </a:endParaRPr>
          </a:p>
          <a:p>
            <a:pPr marL="0" indent="0">
              <a:buNone/>
            </a:pPr>
            <a:r>
              <a:rPr lang="hu-HU" sz="7700" dirty="0">
                <a:latin typeface="Arial" panose="020B0604020202020204" pitchFamily="34" charset="0"/>
                <a:cs typeface="Arial" panose="020B0604020202020204" pitchFamily="34" charset="0"/>
              </a:rPr>
              <a:t>A paradigmaváltás lényeges eleme az iskolák intelligens, adaptív szervezetté válása is (Halász, 2009). </a:t>
            </a:r>
          </a:p>
          <a:p>
            <a:pPr marL="0" indent="0">
              <a:buNone/>
            </a:pPr>
            <a:endParaRPr lang="hu-HU" sz="7700" dirty="0">
              <a:latin typeface="Arial" panose="020B0604020202020204" pitchFamily="34" charset="0"/>
              <a:cs typeface="Arial" panose="020B0604020202020204" pitchFamily="34" charset="0"/>
            </a:endParaRPr>
          </a:p>
          <a:p>
            <a:endParaRPr lang="hu-HU" sz="252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30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4381" y="465699"/>
            <a:ext cx="8063230" cy="1211262"/>
          </a:xfrm>
        </p:spPr>
        <p:txBody>
          <a:bodyPr>
            <a:noAutofit/>
          </a:bodyPr>
          <a:lstStyle/>
          <a:p>
            <a:r>
              <a:rPr lang="hu-HU" sz="3920" b="1" dirty="0"/>
              <a:t>A tanárközpontú és a tanulóközpontú megközelítés jellemzői </a:t>
            </a:r>
            <a:r>
              <a:rPr lang="hu-HU" sz="2800" dirty="0"/>
              <a:t>(Einhorn, 2015)</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1282121147"/>
              </p:ext>
            </p:extLst>
          </p:nvPr>
        </p:nvGraphicFramePr>
        <p:xfrm>
          <a:off x="905625" y="1916338"/>
          <a:ext cx="10779442" cy="7103643"/>
        </p:xfrm>
        <a:graphic>
          <a:graphicData uri="http://schemas.openxmlformats.org/drawingml/2006/table">
            <a:tbl>
              <a:tblPr firstRow="1" firstCol="1" bandRow="1">
                <a:tableStyleId>{5C22544A-7EE6-4342-B048-85BDC9FD1C3A}</a:tableStyleId>
              </a:tblPr>
              <a:tblGrid>
                <a:gridCol w="2284311">
                  <a:extLst>
                    <a:ext uri="{9D8B030D-6E8A-4147-A177-3AD203B41FA5}">
                      <a16:colId xmlns:a16="http://schemas.microsoft.com/office/drawing/2014/main" val="20000"/>
                    </a:ext>
                  </a:extLst>
                </a:gridCol>
                <a:gridCol w="4454328">
                  <a:extLst>
                    <a:ext uri="{9D8B030D-6E8A-4147-A177-3AD203B41FA5}">
                      <a16:colId xmlns:a16="http://schemas.microsoft.com/office/drawing/2014/main" val="20001"/>
                    </a:ext>
                  </a:extLst>
                </a:gridCol>
                <a:gridCol w="4040803">
                  <a:extLst>
                    <a:ext uri="{9D8B030D-6E8A-4147-A177-3AD203B41FA5}">
                      <a16:colId xmlns:a16="http://schemas.microsoft.com/office/drawing/2014/main" val="20002"/>
                    </a:ext>
                  </a:extLst>
                </a:gridCol>
              </a:tblGrid>
              <a:tr h="1003111">
                <a:tc>
                  <a:txBody>
                    <a:bodyPr/>
                    <a:lstStyle/>
                    <a:p>
                      <a:pPr>
                        <a:lnSpc>
                          <a:spcPct val="107000"/>
                        </a:lnSpc>
                        <a:spcAft>
                          <a:spcPts val="0"/>
                        </a:spcAft>
                      </a:pPr>
                      <a:r>
                        <a:rPr lang="hu-HU" sz="1500" dirty="0">
                          <a:effectLst/>
                        </a:rPr>
                        <a:t> </a:t>
                      </a:r>
                      <a:endParaRPr lang="hu-H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smtClean="0">
                          <a:effectLst/>
                        </a:rPr>
                        <a:t>Tanulóközpontú, kompetenciaalapú, tevékenységközpontú megközelítés</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smtClean="0">
                          <a:effectLst/>
                        </a:rPr>
                        <a:t>Tanárközpontú, ismeretalapú megközelítés</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0"/>
                  </a:ext>
                </a:extLst>
              </a:tr>
              <a:tr h="435998">
                <a:tc>
                  <a:txBody>
                    <a:bodyPr/>
                    <a:lstStyle/>
                    <a:p>
                      <a:pPr>
                        <a:lnSpc>
                          <a:spcPct val="107000"/>
                        </a:lnSpc>
                        <a:spcAft>
                          <a:spcPts val="0"/>
                        </a:spcAft>
                      </a:pPr>
                      <a:r>
                        <a:rPr lang="hu-HU" sz="2000" dirty="0">
                          <a:effectLst/>
                        </a:rPr>
                        <a:t>C</a:t>
                      </a:r>
                      <a:r>
                        <a:rPr lang="hu-HU" sz="2000" dirty="0" smtClean="0">
                          <a:effectLst/>
                        </a:rPr>
                        <a:t>él</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a tanuló egyéni </a:t>
                      </a:r>
                      <a:r>
                        <a:rPr lang="hu-HU" sz="2000" dirty="0" smtClean="0">
                          <a:effectLst/>
                        </a:rPr>
                        <a:t>fejlődése</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a:effectLst/>
                        </a:rPr>
                        <a:t>előírt tananyag megtanítása</a:t>
                      </a:r>
                      <a:endParaRPr lang="hu-HU" sz="200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1"/>
                  </a:ext>
                </a:extLst>
              </a:tr>
              <a:tr h="871998">
                <a:tc>
                  <a:txBody>
                    <a:bodyPr/>
                    <a:lstStyle/>
                    <a:p>
                      <a:pPr>
                        <a:lnSpc>
                          <a:spcPct val="107000"/>
                        </a:lnSpc>
                        <a:spcAft>
                          <a:spcPts val="0"/>
                        </a:spcAft>
                      </a:pPr>
                      <a:r>
                        <a:rPr lang="hu-HU" sz="2000" dirty="0" smtClean="0">
                          <a:effectLst/>
                        </a:rPr>
                        <a:t>Fejlesztési terület</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ismeretek, képességek, attitűdök, autonómia</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válogatott ismeretek</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2"/>
                  </a:ext>
                </a:extLst>
              </a:tr>
              <a:tr h="871998">
                <a:tc>
                  <a:txBody>
                    <a:bodyPr/>
                    <a:lstStyle/>
                    <a:p>
                      <a:pPr>
                        <a:lnSpc>
                          <a:spcPct val="107000"/>
                        </a:lnSpc>
                        <a:spcAft>
                          <a:spcPts val="0"/>
                        </a:spcAft>
                      </a:pPr>
                      <a:r>
                        <a:rPr lang="hu-HU" sz="2000" dirty="0">
                          <a:effectLst/>
                        </a:rPr>
                        <a:t>T</a:t>
                      </a:r>
                      <a:r>
                        <a:rPr lang="hu-HU" sz="2000" dirty="0" smtClean="0">
                          <a:effectLst/>
                        </a:rPr>
                        <a:t>ervezés </a:t>
                      </a:r>
                      <a:r>
                        <a:rPr lang="hu-HU" sz="2000" dirty="0">
                          <a:effectLst/>
                        </a:rPr>
                        <a:t>alapja</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tanulási eredmény, egyéni szükségletek</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a tananyag, </a:t>
                      </a:r>
                      <a:r>
                        <a:rPr lang="hu-HU" sz="2000" dirty="0" smtClean="0">
                          <a:effectLst/>
                        </a:rPr>
                        <a:t>tanterv, </a:t>
                      </a:r>
                      <a:r>
                        <a:rPr lang="hu-HU" sz="2000" dirty="0">
                          <a:effectLst/>
                        </a:rPr>
                        <a:t>egy átlagos csoport (norma)</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3"/>
                  </a:ext>
                </a:extLst>
              </a:tr>
              <a:tr h="1278382">
                <a:tc>
                  <a:txBody>
                    <a:bodyPr/>
                    <a:lstStyle/>
                    <a:p>
                      <a:pPr>
                        <a:lnSpc>
                          <a:spcPct val="107000"/>
                        </a:lnSpc>
                        <a:spcAft>
                          <a:spcPts val="0"/>
                        </a:spcAft>
                      </a:pPr>
                      <a:r>
                        <a:rPr lang="hu-HU" sz="2000" dirty="0">
                          <a:effectLst/>
                        </a:rPr>
                        <a:t>M</a:t>
                      </a:r>
                      <a:r>
                        <a:rPr lang="hu-HU" sz="2000" dirty="0" smtClean="0">
                          <a:effectLst/>
                        </a:rPr>
                        <a:t>ódszerek</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változatos, célszerű módszerek, alapjuk a tanulói aktivitása, kooperativitás, </a:t>
                      </a:r>
                      <a:r>
                        <a:rPr lang="hu-HU" sz="2000" dirty="0" smtClean="0">
                          <a:effectLst/>
                        </a:rPr>
                        <a:t>motiváció</a:t>
                      </a:r>
                      <a:r>
                        <a:rPr lang="hu-HU" sz="2000" dirty="0">
                          <a:effectLst/>
                        </a:rPr>
                        <a:t>, tanulói </a:t>
                      </a:r>
                      <a:r>
                        <a:rPr lang="hu-HU" sz="2000" dirty="0" err="1" smtClean="0">
                          <a:effectLst/>
                        </a:rPr>
                        <a:t>külünbségek</a:t>
                      </a:r>
                      <a:r>
                        <a:rPr lang="hu-HU" sz="2000" dirty="0" smtClean="0">
                          <a:effectLst/>
                        </a:rPr>
                        <a:t> </a:t>
                      </a:r>
                      <a:r>
                        <a:rPr lang="hu-HU" sz="2000" dirty="0">
                          <a:effectLst/>
                        </a:rPr>
                        <a:t>figyelembe vétele</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a:effectLst/>
                        </a:rPr>
                        <a:t>tanári aktivitáson alapuló módszerek</a:t>
                      </a:r>
                      <a:endParaRPr lang="hu-HU" sz="200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4"/>
                  </a:ext>
                </a:extLst>
              </a:tr>
              <a:tr h="871998">
                <a:tc>
                  <a:txBody>
                    <a:bodyPr/>
                    <a:lstStyle/>
                    <a:p>
                      <a:pPr>
                        <a:lnSpc>
                          <a:spcPct val="107000"/>
                        </a:lnSpc>
                        <a:spcAft>
                          <a:spcPts val="0"/>
                        </a:spcAft>
                      </a:pPr>
                      <a:r>
                        <a:rPr lang="hu-HU" sz="2000" dirty="0">
                          <a:effectLst/>
                        </a:rPr>
                        <a:t>F</a:t>
                      </a:r>
                      <a:r>
                        <a:rPr lang="hu-HU" sz="2000" dirty="0" smtClean="0">
                          <a:effectLst/>
                        </a:rPr>
                        <a:t>elelősség</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megosztva a tanár és a tanuló között</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alapvetően a tanárnál</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5"/>
                  </a:ext>
                </a:extLst>
              </a:tr>
              <a:tr h="871998">
                <a:tc>
                  <a:txBody>
                    <a:bodyPr/>
                    <a:lstStyle/>
                    <a:p>
                      <a:pPr>
                        <a:lnSpc>
                          <a:spcPct val="107000"/>
                        </a:lnSpc>
                        <a:spcAft>
                          <a:spcPts val="0"/>
                        </a:spcAft>
                      </a:pPr>
                      <a:r>
                        <a:rPr lang="hu-HU" sz="2000" dirty="0">
                          <a:effectLst/>
                        </a:rPr>
                        <a:t>É</a:t>
                      </a:r>
                      <a:r>
                        <a:rPr lang="hu-HU" sz="2000" dirty="0" smtClean="0">
                          <a:effectLst/>
                        </a:rPr>
                        <a:t>rtékelés</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a:effectLst/>
                        </a:rPr>
                        <a:t>a kitűzött célok teljesülés, alapja az egyéni fejlődés, erős fejlesztő jelleg</a:t>
                      </a:r>
                      <a:endParaRPr lang="hu-HU" sz="200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err="1">
                          <a:effectLst/>
                        </a:rPr>
                        <a:t>szummatív</a:t>
                      </a:r>
                      <a:r>
                        <a:rPr lang="hu-HU" sz="2000" dirty="0">
                          <a:effectLst/>
                        </a:rPr>
                        <a:t> értékelés, </a:t>
                      </a:r>
                      <a:r>
                        <a:rPr lang="hu-HU" sz="2000" dirty="0" smtClean="0">
                          <a:effectLst/>
                        </a:rPr>
                        <a:t>norma-orientáltan</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6"/>
                  </a:ext>
                </a:extLst>
              </a:tr>
              <a:tr h="871998">
                <a:tc>
                  <a:txBody>
                    <a:bodyPr/>
                    <a:lstStyle/>
                    <a:p>
                      <a:pPr>
                        <a:lnSpc>
                          <a:spcPct val="107000"/>
                        </a:lnSpc>
                        <a:spcAft>
                          <a:spcPts val="0"/>
                        </a:spcAft>
                      </a:pPr>
                      <a:r>
                        <a:rPr lang="hu-HU" sz="2000" dirty="0">
                          <a:effectLst/>
                        </a:rPr>
                        <a:t>T</a:t>
                      </a:r>
                      <a:r>
                        <a:rPr lang="hu-HU" sz="2000" dirty="0" smtClean="0">
                          <a:effectLst/>
                        </a:rPr>
                        <a:t>ipikus tanulói tevékenységek</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részt vesz, konstruál, kérdez, együttműködik</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tc>
                  <a:txBody>
                    <a:bodyPr/>
                    <a:lstStyle/>
                    <a:p>
                      <a:pPr>
                        <a:lnSpc>
                          <a:spcPct val="107000"/>
                        </a:lnSpc>
                        <a:spcAft>
                          <a:spcPts val="0"/>
                        </a:spcAft>
                      </a:pPr>
                      <a:r>
                        <a:rPr lang="hu-HU" sz="2000" dirty="0">
                          <a:effectLst/>
                        </a:rPr>
                        <a:t>elfogad, tudomásul vesz, reprodukál</a:t>
                      </a:r>
                      <a:endParaRPr lang="hu-H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2009" marR="72009" marT="0" marB="0"/>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5194090" y="705076"/>
            <a:ext cx="18994143" cy="36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016" tIns="64008" rIns="128016" bIns="64008" numCol="1" anchor="ctr" anchorCtr="0" compatLnSpc="1">
            <a:prstTxWarp prst="textNoShape">
              <a:avLst/>
            </a:prstTxWarp>
            <a:spAutoFit/>
          </a:bodyPr>
          <a:lstStyle/>
          <a:p>
            <a:pPr defTabSz="1280160" eaLnBrk="0" fontAlgn="base" hangingPunct="0">
              <a:spcBef>
                <a:spcPct val="0"/>
              </a:spcBef>
              <a:spcAft>
                <a:spcPct val="0"/>
              </a:spcAft>
            </a:pPr>
            <a:r>
              <a:rPr lang="hu-HU" altLang="hu-HU" sz="1540" dirty="0">
                <a:latin typeface="Calibri" panose="020F0502020204030204" pitchFamily="34" charset="0"/>
                <a:ea typeface="Calibri" panose="020F0502020204030204" pitchFamily="34" charset="0"/>
                <a:cs typeface="Times New Roman" panose="02020603050405020304" pitchFamily="18" charset="0"/>
              </a:rPr>
              <a:t> </a:t>
            </a:r>
            <a:endParaRPr lang="hu-HU" altLang="hu-HU" sz="2520" dirty="0">
              <a:latin typeface="Arial" panose="020B0604020202020204" pitchFamily="34" charset="0"/>
            </a:endParaRPr>
          </a:p>
        </p:txBody>
      </p:sp>
    </p:spTree>
    <p:extLst>
      <p:ext uri="{BB962C8B-B14F-4D97-AF65-F5344CB8AC3E}">
        <p14:creationId xmlns:p14="http://schemas.microsoft.com/office/powerpoint/2010/main" val="1647341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2939" y="768152"/>
            <a:ext cx="8063230" cy="850002"/>
          </a:xfrm>
        </p:spPr>
        <p:txBody>
          <a:bodyPr anchor="ctr">
            <a:normAutofit fontScale="90000"/>
          </a:bodyPr>
          <a:lstStyle/>
          <a:p>
            <a:pPr algn="l"/>
            <a:r>
              <a:rPr lang="hu-HU" sz="3920" b="1" dirty="0"/>
              <a:t>Kollektív kapacitás</a:t>
            </a:r>
            <a:br>
              <a:rPr lang="hu-HU" sz="3920" b="1" dirty="0"/>
            </a:br>
            <a:r>
              <a:rPr lang="hu-HU" sz="2800" dirty="0"/>
              <a:t>(</a:t>
            </a:r>
            <a:r>
              <a:rPr lang="hu-HU" sz="2800" dirty="0" err="1"/>
              <a:t>Fullan</a:t>
            </a:r>
            <a:r>
              <a:rPr lang="hu-HU" sz="2800" dirty="0"/>
              <a:t>, 2010; 2011, Hargreaves és </a:t>
            </a:r>
            <a:r>
              <a:rPr lang="hu-HU" sz="2800" dirty="0" err="1"/>
              <a:t>Fullan</a:t>
            </a:r>
            <a:r>
              <a:rPr lang="hu-HU" sz="2800" dirty="0"/>
              <a:t> 2012)</a:t>
            </a:r>
            <a:endParaRPr lang="en-US" sz="2800" dirty="0"/>
          </a:p>
        </p:txBody>
      </p:sp>
      <p:sp>
        <p:nvSpPr>
          <p:cNvPr id="3" name="Tartalom helye 2"/>
          <p:cNvSpPr>
            <a:spLocks noGrp="1"/>
          </p:cNvSpPr>
          <p:nvPr>
            <p:ph idx="1"/>
          </p:nvPr>
        </p:nvSpPr>
        <p:spPr>
          <a:xfrm>
            <a:off x="640080" y="1806745"/>
            <a:ext cx="12161520" cy="6800364"/>
          </a:xfrm>
        </p:spPr>
        <p:txBody>
          <a:bodyPr>
            <a:normAutofit/>
          </a:bodyPr>
          <a:lstStyle/>
          <a:p>
            <a:pPr marL="640080" indent="-640080">
              <a:spcAft>
                <a:spcPts val="840"/>
              </a:spcAft>
            </a:pPr>
            <a:r>
              <a:rPr lang="hu-HU" sz="2800" b="1" dirty="0"/>
              <a:t>A pedagógiai munka nem egyéni, hanem kollektív teljesítmény</a:t>
            </a:r>
            <a:endParaRPr lang="hu-HU" sz="2800" dirty="0"/>
          </a:p>
          <a:p>
            <a:pPr marL="640080" indent="-640080">
              <a:spcAft>
                <a:spcPts val="840"/>
              </a:spcAft>
            </a:pPr>
            <a:r>
              <a:rPr lang="hu-HU" sz="2800" b="1" dirty="0"/>
              <a:t>A pedagógusok közötti együttműködés legfontosabb, leginkább eredményre vezető módja az, ha a pedagógusok tanuló közösségben működnek együtt</a:t>
            </a:r>
          </a:p>
          <a:p>
            <a:pPr marL="640080" indent="-640080">
              <a:spcAft>
                <a:spcPts val="840"/>
              </a:spcAft>
            </a:pPr>
            <a:r>
              <a:rPr lang="hu-HU" sz="2800" b="1" dirty="0"/>
              <a:t>Ez olyan nagyfokú érzelmi elköteleződést és  olyan gyakorlati szakértelmet eredményez, amelyet egyéni szinten (a kollektív kapacitás hiányában) még csak megközelíteni sem lehet</a:t>
            </a:r>
            <a:r>
              <a:rPr lang="hu-HU" sz="2800" dirty="0"/>
              <a:t>.</a:t>
            </a:r>
          </a:p>
          <a:p>
            <a:pPr marL="640080" indent="-640080">
              <a:spcAft>
                <a:spcPts val="840"/>
              </a:spcAft>
            </a:pPr>
            <a:r>
              <a:rPr lang="hu-HU" sz="2800" b="1" dirty="0"/>
              <a:t>Kollektív autonómia és kollektív felelősség:</a:t>
            </a:r>
          </a:p>
          <a:p>
            <a:pPr marL="1008000" indent="-400050">
              <a:buFont typeface="Wingdings" pitchFamily="2" charset="2"/>
              <a:buChar char="Ø"/>
            </a:pPr>
            <a:r>
              <a:rPr lang="hu-HU" sz="1960" dirty="0">
                <a:latin typeface="Arial" pitchFamily="34" charset="0"/>
                <a:cs typeface="Arial" pitchFamily="34" charset="0"/>
              </a:rPr>
              <a:t>A felelősség és az elszámoltathatóság kollektív, de a tanárokban egyéni szinten is megbíznak, támogatják a pedagógusok személyes döntéseit. </a:t>
            </a:r>
          </a:p>
          <a:p>
            <a:pPr marL="1008000" indent="-400050">
              <a:buFont typeface="Wingdings" pitchFamily="2" charset="2"/>
              <a:buChar char="Ø"/>
            </a:pPr>
            <a:r>
              <a:rPr lang="hu-HU" sz="1960" dirty="0">
                <a:latin typeface="Arial" pitchFamily="34" charset="0"/>
                <a:cs typeface="Arial" pitchFamily="34" charset="0"/>
              </a:rPr>
              <a:t>A tanárok munkaidejük nagy részében önállóan dolgoznak, de a csoport (a tantestület) ereje mindig velük van: a közösség belső önészlelése, tudása, gyakorlata és támogatása mindig rendelkezésükre áll. </a:t>
            </a:r>
          </a:p>
          <a:p>
            <a:pPr marL="1008000" indent="-400050">
              <a:buFont typeface="Wingdings" pitchFamily="2" charset="2"/>
              <a:buChar char="Ø"/>
            </a:pPr>
            <a:r>
              <a:rPr lang="hu-HU" sz="1960" dirty="0">
                <a:latin typeface="Arial" pitchFamily="34" charset="0"/>
                <a:cs typeface="Arial" pitchFamily="34" charset="0"/>
              </a:rPr>
              <a:t>A legjobb tantestületek meglátásuk szerint  különböző önálló egyéniségekből állnak, akik az eltérő elképzeléseiket, képességeiket és adottságaikat, a különféle osztálytermi stratégiáikat és gyakorlatukat beviszik a közös tudástárba, amelyet aztán a közösen megfogalmazott célok elérése érdekében hasznosítanak.</a:t>
            </a:r>
          </a:p>
          <a:p>
            <a:pPr marL="0" indent="0">
              <a:buNone/>
            </a:pPr>
            <a:endParaRPr lang="hu-HU" sz="2520" dirty="0"/>
          </a:p>
          <a:p>
            <a:pPr>
              <a:spcAft>
                <a:spcPts val="840"/>
              </a:spcAft>
            </a:pPr>
            <a:endParaRPr lang="hu-HU" sz="2520" b="1" dirty="0"/>
          </a:p>
          <a:p>
            <a:pPr marL="640080" indent="-640080"/>
            <a:endParaRPr lang="hu-HU" sz="2520" b="1" dirty="0"/>
          </a:p>
          <a:p>
            <a:endParaRPr lang="en-US" dirty="0"/>
          </a:p>
        </p:txBody>
      </p:sp>
    </p:spTree>
    <p:extLst>
      <p:ext uri="{BB962C8B-B14F-4D97-AF65-F5344CB8AC3E}">
        <p14:creationId xmlns:p14="http://schemas.microsoft.com/office/powerpoint/2010/main" val="186663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2720" y="461775"/>
            <a:ext cx="9324325" cy="1209734"/>
          </a:xfrm>
        </p:spPr>
        <p:txBody>
          <a:bodyPr anchor="ctr"/>
          <a:lstStyle/>
          <a:p>
            <a:pPr algn="l"/>
            <a:r>
              <a:rPr lang="hu-HU" sz="3920" b="1" dirty="0"/>
              <a:t>Az intézményvezetés és a köztes szervezet </a:t>
            </a:r>
            <a:br>
              <a:rPr lang="hu-HU" sz="3920" b="1" dirty="0"/>
            </a:br>
            <a:r>
              <a:rPr lang="hu-HU" sz="3920" b="1" dirty="0"/>
              <a:t>(</a:t>
            </a:r>
            <a:r>
              <a:rPr lang="hu-HU" sz="3920" b="1" dirty="0" err="1"/>
              <a:t>middle</a:t>
            </a:r>
            <a:r>
              <a:rPr lang="hu-HU" sz="3920" b="1" dirty="0"/>
              <a:t> </a:t>
            </a:r>
            <a:r>
              <a:rPr lang="hu-HU" sz="3920" b="1" dirty="0" err="1"/>
              <a:t>layer</a:t>
            </a:r>
            <a:r>
              <a:rPr lang="hu-HU" sz="3920" b="1" dirty="0"/>
              <a:t>) szerepe </a:t>
            </a:r>
            <a:r>
              <a:rPr lang="hu-HU" sz="3920" dirty="0"/>
              <a:t> </a:t>
            </a:r>
            <a:r>
              <a:rPr lang="hu-HU" sz="2240" dirty="0"/>
              <a:t>(</a:t>
            </a:r>
            <a:r>
              <a:rPr lang="hu-HU" sz="2240" dirty="0" err="1"/>
              <a:t>Mourshed</a:t>
            </a:r>
            <a:r>
              <a:rPr lang="hu-HU" sz="2240" dirty="0"/>
              <a:t>–</a:t>
            </a:r>
            <a:r>
              <a:rPr lang="hu-HU" sz="2240" dirty="0" err="1"/>
              <a:t>Chinezi</a:t>
            </a:r>
            <a:r>
              <a:rPr lang="hu-HU" sz="2240" dirty="0"/>
              <a:t> –</a:t>
            </a:r>
            <a:r>
              <a:rPr lang="hu-HU" sz="2240" dirty="0" err="1"/>
              <a:t>Barber</a:t>
            </a:r>
            <a:r>
              <a:rPr lang="hu-HU" sz="2240" dirty="0"/>
              <a:t>, 2010)</a:t>
            </a:r>
            <a:endParaRPr lang="en-US" sz="2240" dirty="0"/>
          </a:p>
        </p:txBody>
      </p:sp>
      <p:sp>
        <p:nvSpPr>
          <p:cNvPr id="3" name="Tartalom helye 2"/>
          <p:cNvSpPr>
            <a:spLocks noGrp="1"/>
          </p:cNvSpPr>
          <p:nvPr>
            <p:ph idx="1"/>
          </p:nvPr>
        </p:nvSpPr>
        <p:spPr>
          <a:xfrm>
            <a:off x="251317" y="2179510"/>
            <a:ext cx="11505882" cy="6901175"/>
          </a:xfrm>
        </p:spPr>
        <p:txBody>
          <a:bodyPr/>
          <a:lstStyle/>
          <a:p>
            <a:pPr marL="480060" indent="-480060" algn="just">
              <a:spcBef>
                <a:spcPts val="0"/>
              </a:spcBef>
              <a:spcAft>
                <a:spcPts val="840"/>
              </a:spcAft>
            </a:pPr>
            <a:r>
              <a:rPr lang="hu-HU" sz="3360" b="1" dirty="0">
                <a:cs typeface="Arial" pitchFamily="34" charset="0"/>
              </a:rPr>
              <a:t>Az intézményvezetés szerepe:</a:t>
            </a:r>
          </a:p>
          <a:p>
            <a:pPr marL="1008000" indent="-400050" algn="just">
              <a:spcBef>
                <a:spcPts val="0"/>
              </a:spcBef>
              <a:buFont typeface="Wingdings" pitchFamily="2" charset="2"/>
              <a:buChar char="Ø"/>
            </a:pPr>
            <a:r>
              <a:rPr lang="hu-HU" sz="2520" dirty="0">
                <a:cs typeface="Arial" pitchFamily="34" charset="0"/>
              </a:rPr>
              <a:t>A kollektív tanulás elősegítése, támogatása</a:t>
            </a:r>
          </a:p>
          <a:p>
            <a:pPr marL="1008000" indent="-400050" algn="just">
              <a:spcBef>
                <a:spcPts val="0"/>
              </a:spcBef>
              <a:buFont typeface="Wingdings" pitchFamily="2" charset="2"/>
              <a:buChar char="Ø"/>
            </a:pPr>
            <a:r>
              <a:rPr lang="hu-HU" sz="2520" dirty="0">
                <a:cs typeface="Arial" pitchFamily="34" charset="0"/>
              </a:rPr>
              <a:t>Kiemelkedő (de nem kizárólagos) szerepe van az intézményi célok meghatározásában </a:t>
            </a:r>
          </a:p>
          <a:p>
            <a:pPr marL="1008000" indent="-400050" algn="just">
              <a:spcBef>
                <a:spcPts val="0"/>
              </a:spcBef>
              <a:buFont typeface="Wingdings" pitchFamily="2" charset="2"/>
              <a:buChar char="Ø"/>
            </a:pPr>
            <a:r>
              <a:rPr lang="hu-HU" sz="2520" dirty="0">
                <a:cs typeface="Arial" pitchFamily="34" charset="0"/>
              </a:rPr>
              <a:t>Az iskolai közösség bevonása a célok eléréséhez vezető tevékenységbe</a:t>
            </a:r>
          </a:p>
          <a:p>
            <a:pPr marL="1008000" indent="-400050" algn="just">
              <a:spcBef>
                <a:spcPts val="0"/>
              </a:spcBef>
              <a:buFont typeface="Wingdings" pitchFamily="2" charset="2"/>
              <a:buChar char="Ø"/>
            </a:pPr>
            <a:endParaRPr lang="hu-HU" sz="2800" dirty="0">
              <a:cs typeface="Arial" pitchFamily="34" charset="0"/>
            </a:endParaRPr>
          </a:p>
          <a:p>
            <a:pPr marL="480060" indent="-480060" algn="just">
              <a:spcBef>
                <a:spcPts val="0"/>
              </a:spcBef>
              <a:spcAft>
                <a:spcPts val="840"/>
              </a:spcAft>
            </a:pPr>
            <a:r>
              <a:rPr lang="hu-HU" sz="3360" b="1" dirty="0">
                <a:cs typeface="Arial" pitchFamily="34" charset="0"/>
              </a:rPr>
              <a:t>A köztes szervezet (</a:t>
            </a:r>
            <a:r>
              <a:rPr lang="hu-HU" sz="3360" b="1" dirty="0" err="1">
                <a:cs typeface="Arial" pitchFamily="34" charset="0"/>
              </a:rPr>
              <a:t>middle</a:t>
            </a:r>
            <a:r>
              <a:rPr lang="hu-HU" sz="3360" b="1" dirty="0">
                <a:cs typeface="Arial" pitchFamily="34" charset="0"/>
              </a:rPr>
              <a:t> </a:t>
            </a:r>
            <a:r>
              <a:rPr lang="hu-HU" sz="3360" b="1" dirty="0" err="1">
                <a:cs typeface="Arial" pitchFamily="34" charset="0"/>
              </a:rPr>
              <a:t>layer</a:t>
            </a:r>
            <a:r>
              <a:rPr lang="hu-HU" sz="3360" b="1" dirty="0">
                <a:cs typeface="Arial" pitchFamily="34" charset="0"/>
              </a:rPr>
              <a:t>) jelentősége:</a:t>
            </a:r>
          </a:p>
          <a:p>
            <a:pPr marL="607950" algn="just">
              <a:spcBef>
                <a:spcPts val="0"/>
              </a:spcBef>
            </a:pPr>
            <a:r>
              <a:rPr lang="hu-HU" sz="2520" dirty="0">
                <a:cs typeface="Arial" pitchFamily="34" charset="0"/>
              </a:rPr>
              <a:t>Nemcsak adminisztratív szerep, jelentős szakmai tevékenységet is folytatnak:</a:t>
            </a:r>
          </a:p>
          <a:p>
            <a:pPr marL="1260000" indent="-252000" algn="just">
              <a:spcBef>
                <a:spcPts val="840"/>
              </a:spcBef>
            </a:pPr>
            <a:r>
              <a:rPr lang="hu-HU" sz="2520" dirty="0">
                <a:cs typeface="Arial" pitchFamily="34" charset="0"/>
              </a:rPr>
              <a:t>célzott szakmai támogatást adnak az iskoláknak, </a:t>
            </a:r>
          </a:p>
          <a:p>
            <a:pPr marL="1260000" indent="-252000" algn="just">
              <a:spcBef>
                <a:spcPts val="840"/>
              </a:spcBef>
            </a:pPr>
            <a:r>
              <a:rPr lang="hu-HU" sz="2520" dirty="0">
                <a:cs typeface="Arial" pitchFamily="34" charset="0"/>
              </a:rPr>
              <a:t>„pufferszerepet” töltenek be a központi oktatásirányítás és az iskolák között oly módon, hogy interpretálják (nem egyszerűen közvetítik, hanem értelmezik is) a központi célokat és szándékokat,</a:t>
            </a:r>
          </a:p>
          <a:p>
            <a:pPr marL="1260000" indent="-252000" algn="just">
              <a:spcBef>
                <a:spcPts val="840"/>
              </a:spcBef>
            </a:pPr>
            <a:r>
              <a:rPr lang="hu-HU" sz="2520" dirty="0">
                <a:cs typeface="Arial" pitchFamily="34" charset="0"/>
              </a:rPr>
              <a:t>elősegítik az iskolák közötti együttműködéseket.</a:t>
            </a:r>
            <a:endParaRPr lang="en-US" sz="2520" dirty="0">
              <a:cs typeface="Arial" pitchFamily="34" charset="0"/>
            </a:endParaRPr>
          </a:p>
        </p:txBody>
      </p:sp>
    </p:spTree>
    <p:extLst>
      <p:ext uri="{BB962C8B-B14F-4D97-AF65-F5344CB8AC3E}">
        <p14:creationId xmlns:p14="http://schemas.microsoft.com/office/powerpoint/2010/main" val="58040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63830" y="248626"/>
            <a:ext cx="11041380" cy="1855788"/>
          </a:xfrm>
        </p:spPr>
        <p:txBody>
          <a:bodyPr>
            <a:normAutofit fontScale="90000"/>
          </a:bodyPr>
          <a:lstStyle/>
          <a:p>
            <a:pPr algn="ctr"/>
            <a:r>
              <a:rPr lang="hu-HU" sz="4300" dirty="0">
                <a:latin typeface="Times New Roman" panose="02020603050405020304" pitchFamily="18" charset="0"/>
                <a:cs typeface="Times New Roman" panose="02020603050405020304" pitchFamily="18" charset="0"/>
              </a:rPr>
              <a:t>A képzés kapcsolata a folyamatos szakmai fejlődéssel</a:t>
            </a:r>
            <a:br>
              <a:rPr lang="hu-HU" sz="4300" dirty="0">
                <a:latin typeface="Times New Roman" panose="02020603050405020304" pitchFamily="18" charset="0"/>
                <a:cs typeface="Times New Roman" panose="02020603050405020304" pitchFamily="18" charset="0"/>
              </a:rPr>
            </a:br>
            <a:endParaRPr lang="hu-HU" sz="4300" dirty="0">
              <a:latin typeface="Times New Roman" panose="02020603050405020304" pitchFamily="18" charset="0"/>
              <a:cs typeface="Times New Roman" panose="02020603050405020304" pitchFamily="18" charset="0"/>
            </a:endParaRPr>
          </a:p>
        </p:txBody>
      </p:sp>
      <p:sp>
        <p:nvSpPr>
          <p:cNvPr id="7" name="Szövegdoboz 6"/>
          <p:cNvSpPr txBox="1"/>
          <p:nvPr/>
        </p:nvSpPr>
        <p:spPr>
          <a:xfrm>
            <a:off x="1499819" y="1977581"/>
            <a:ext cx="3262091" cy="1246487"/>
          </a:xfrm>
          <a:prstGeom prst="rect">
            <a:avLst/>
          </a:prstGeom>
          <a:noFill/>
        </p:spPr>
        <p:txBody>
          <a:bodyPr wrap="none" lIns="90163" tIns="45060" rIns="90163" bIns="45060" rtlCol="0">
            <a:spAutoFit/>
          </a:bodyPr>
          <a:lstStyle/>
          <a:p>
            <a:pPr marL="0" marR="0" lvl="0" indent="0" algn="ctr" defTabSz="1262171" rtl="0" eaLnBrk="1" fontAlgn="auto" latinLnBrk="0" hangingPunct="1">
              <a:lnSpc>
                <a:spcPct val="100000"/>
              </a:lnSpc>
              <a:spcBef>
                <a:spcPts val="0"/>
              </a:spcBef>
              <a:spcAft>
                <a:spcPts val="0"/>
              </a:spcAft>
              <a:buClrTx/>
              <a:buSzTx/>
              <a:buFontTx/>
              <a:buNone/>
              <a:tabLst/>
              <a:defRPr/>
            </a:pPr>
            <a:r>
              <a:rPr kumimoji="0" lang="hu-HU" sz="2500" b="0" i="0" u="none" strike="noStrike" kern="1200" cap="none" spc="0" normalizeH="0" baseline="0" noProof="0" dirty="0" smtClean="0">
                <a:ln>
                  <a:noFill/>
                </a:ln>
                <a:solidFill>
                  <a:prstClr val="black"/>
                </a:solidFill>
                <a:effectLst/>
                <a:uLnTx/>
                <a:uFillTx/>
                <a:latin typeface="Calibri"/>
                <a:ea typeface="+mn-ea"/>
                <a:cs typeface="+mn-cs"/>
              </a:rPr>
              <a:t>Pedagóguspálya </a:t>
            </a:r>
          </a:p>
          <a:p>
            <a:pPr marL="0" marR="0" lvl="0" indent="0" algn="ctr" defTabSz="1262171" rtl="0" eaLnBrk="1" fontAlgn="auto" latinLnBrk="0" hangingPunct="1">
              <a:lnSpc>
                <a:spcPct val="100000"/>
              </a:lnSpc>
              <a:spcBef>
                <a:spcPts val="0"/>
              </a:spcBef>
              <a:spcAft>
                <a:spcPts val="0"/>
              </a:spcAft>
              <a:buClrTx/>
              <a:buSzTx/>
              <a:buFontTx/>
              <a:buNone/>
              <a:tabLst/>
              <a:defRPr/>
            </a:pPr>
            <a:r>
              <a:rPr kumimoji="0" lang="hu-HU" sz="2500" b="0" i="0" u="none" strike="noStrike" kern="1200" cap="none" spc="0" normalizeH="0" baseline="0" noProof="0" dirty="0" smtClean="0">
                <a:ln>
                  <a:noFill/>
                </a:ln>
                <a:solidFill>
                  <a:prstClr val="black"/>
                </a:solidFill>
                <a:effectLst/>
                <a:uLnTx/>
                <a:uFillTx/>
                <a:latin typeface="Calibri"/>
                <a:ea typeface="+mn-ea"/>
                <a:cs typeface="+mn-cs"/>
              </a:rPr>
              <a:t>választása </a:t>
            </a:r>
            <a:r>
              <a:rPr kumimoji="0" lang="hu-HU" sz="2500" b="0" i="0" u="none" strike="noStrike" kern="1200" cap="none" spc="0" normalizeH="0" baseline="0" noProof="0" dirty="0">
                <a:ln>
                  <a:noFill/>
                </a:ln>
                <a:solidFill>
                  <a:prstClr val="black"/>
                </a:solidFill>
                <a:effectLst/>
                <a:uLnTx/>
                <a:uFillTx/>
                <a:latin typeface="Calibri"/>
                <a:ea typeface="+mn-ea"/>
                <a:cs typeface="+mn-cs"/>
              </a:rPr>
              <a:t>előtti szakasz</a:t>
            </a:r>
          </a:p>
          <a:p>
            <a:pPr marL="0" marR="0" lvl="0" indent="0" algn="l" defTabSz="1262171" rtl="0" eaLnBrk="1" fontAlgn="auto" latinLnBrk="0" hangingPunct="1">
              <a:lnSpc>
                <a:spcPct val="100000"/>
              </a:lnSpc>
              <a:spcBef>
                <a:spcPts val="0"/>
              </a:spcBef>
              <a:spcAft>
                <a:spcPts val="0"/>
              </a:spcAft>
              <a:buClrTx/>
              <a:buSzTx/>
              <a:buFontTx/>
              <a:buNone/>
              <a:tabLst/>
              <a:defRPr/>
            </a:pPr>
            <a:endParaRPr kumimoji="0" lang="hu-HU" sz="25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4" descr="http://www.matricaplaza.hu/kepek/fal_matrica/nyil/nyil_0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581951">
            <a:off x="3409127" y="3017952"/>
            <a:ext cx="4913761" cy="4913761"/>
          </a:xfrm>
          <a:prstGeom prst="rect">
            <a:avLst/>
          </a:prstGeom>
          <a:noFill/>
          <a:extLst/>
        </p:spPr>
      </p:pic>
      <p:sp>
        <p:nvSpPr>
          <p:cNvPr id="8" name="Szövegdoboz 7"/>
          <p:cNvSpPr txBox="1"/>
          <p:nvPr/>
        </p:nvSpPr>
        <p:spPr>
          <a:xfrm>
            <a:off x="2653126" y="4063069"/>
            <a:ext cx="2303559" cy="477046"/>
          </a:xfrm>
          <a:prstGeom prst="rect">
            <a:avLst/>
          </a:prstGeom>
          <a:noFill/>
        </p:spPr>
        <p:txBody>
          <a:bodyPr wrap="none" lIns="90163" tIns="45060" rIns="90163" bIns="45060" rtlCol="0">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2500" b="0" i="1" u="none" strike="noStrike" kern="1200" cap="none" spc="0" normalizeH="0" baseline="0" noProof="0" dirty="0" smtClean="0">
                <a:ln>
                  <a:noFill/>
                </a:ln>
                <a:solidFill>
                  <a:prstClr val="black"/>
                </a:solidFill>
                <a:effectLst/>
                <a:uLnTx/>
                <a:uFillTx/>
                <a:latin typeface="Calibri"/>
                <a:ea typeface="+mn-ea"/>
                <a:cs typeface="+mn-cs"/>
              </a:rPr>
              <a:t>Egyetemi képzés</a:t>
            </a:r>
            <a:endParaRPr kumimoji="0" lang="hu-HU" sz="2500" b="0" i="1" u="none" strike="noStrike" kern="1200" cap="none" spc="0" normalizeH="0" baseline="0" noProof="0" dirty="0">
              <a:ln>
                <a:noFill/>
              </a:ln>
              <a:solidFill>
                <a:prstClr val="black"/>
              </a:solidFill>
              <a:effectLst/>
              <a:uLnTx/>
              <a:uFillTx/>
              <a:latin typeface="Calibri"/>
              <a:ea typeface="+mn-ea"/>
              <a:cs typeface="+mn-cs"/>
            </a:endParaRPr>
          </a:p>
        </p:txBody>
      </p:sp>
      <p:sp>
        <p:nvSpPr>
          <p:cNvPr id="9" name="Szövegdoboz 8"/>
          <p:cNvSpPr txBox="1"/>
          <p:nvPr/>
        </p:nvSpPr>
        <p:spPr>
          <a:xfrm>
            <a:off x="3456655" y="4804138"/>
            <a:ext cx="1753986" cy="477046"/>
          </a:xfrm>
          <a:prstGeom prst="rect">
            <a:avLst/>
          </a:prstGeom>
          <a:noFill/>
        </p:spPr>
        <p:txBody>
          <a:bodyPr wrap="none" lIns="90163" tIns="45060" rIns="90163" bIns="45060" rtlCol="0">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2500" b="0" i="1" u="none" strike="noStrike" kern="1200" cap="none" spc="0" normalizeH="0" baseline="0" noProof="0" dirty="0">
                <a:ln>
                  <a:noFill/>
                </a:ln>
                <a:solidFill>
                  <a:prstClr val="black"/>
                </a:solidFill>
                <a:effectLst/>
                <a:uLnTx/>
                <a:uFillTx/>
                <a:latin typeface="Calibri"/>
                <a:ea typeface="+mn-ea"/>
                <a:cs typeface="+mn-cs"/>
              </a:rPr>
              <a:t>G</a:t>
            </a:r>
            <a:r>
              <a:rPr kumimoji="0" lang="hu-HU" sz="2500" b="0" i="1" u="none" strike="noStrike" kern="1200" cap="none" spc="0" normalizeH="0" baseline="0" noProof="0" dirty="0" smtClean="0">
                <a:ln>
                  <a:noFill/>
                </a:ln>
                <a:solidFill>
                  <a:prstClr val="black"/>
                </a:solidFill>
                <a:effectLst/>
                <a:uLnTx/>
                <a:uFillTx/>
                <a:latin typeface="Calibri"/>
                <a:ea typeface="+mn-ea"/>
                <a:cs typeface="+mn-cs"/>
              </a:rPr>
              <a:t>yakorlatok</a:t>
            </a:r>
            <a:endParaRPr kumimoji="0" lang="hu-HU" sz="2500" b="0" i="1" u="none" strike="noStrike" kern="1200" cap="none" spc="0" normalizeH="0" baseline="0" noProof="0" dirty="0">
              <a:ln>
                <a:noFill/>
              </a:ln>
              <a:solidFill>
                <a:prstClr val="black"/>
              </a:solidFill>
              <a:effectLst/>
              <a:uLnTx/>
              <a:uFillTx/>
              <a:latin typeface="Calibri"/>
              <a:ea typeface="+mn-ea"/>
              <a:cs typeface="+mn-cs"/>
            </a:endParaRPr>
          </a:p>
        </p:txBody>
      </p:sp>
      <p:sp>
        <p:nvSpPr>
          <p:cNvPr id="11" name="Szövegdoboz 10"/>
          <p:cNvSpPr txBox="1"/>
          <p:nvPr/>
        </p:nvSpPr>
        <p:spPr>
          <a:xfrm>
            <a:off x="6925219" y="4940617"/>
            <a:ext cx="1884728" cy="477046"/>
          </a:xfrm>
          <a:prstGeom prst="rect">
            <a:avLst/>
          </a:prstGeom>
          <a:noFill/>
        </p:spPr>
        <p:txBody>
          <a:bodyPr wrap="none" lIns="90163" tIns="45060" rIns="90163" bIns="45060" rtlCol="0">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2500" b="0" i="0" u="none" strike="noStrike" kern="1200" cap="none" spc="0" normalizeH="0" baseline="0" noProof="0" dirty="0" smtClean="0">
                <a:ln>
                  <a:noFill/>
                </a:ln>
                <a:solidFill>
                  <a:prstClr val="black"/>
                </a:solidFill>
                <a:effectLst/>
                <a:uLnTx/>
                <a:uFillTx/>
                <a:latin typeface="Calibri"/>
                <a:ea typeface="+mn-ea"/>
                <a:cs typeface="+mn-cs"/>
              </a:rPr>
              <a:t>Pályára lépés</a:t>
            </a:r>
            <a:endParaRPr kumimoji="0" lang="hu-HU"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zövegdoboz 13"/>
          <p:cNvSpPr txBox="1"/>
          <p:nvPr/>
        </p:nvSpPr>
        <p:spPr>
          <a:xfrm>
            <a:off x="8659843" y="5659940"/>
            <a:ext cx="2753428" cy="477046"/>
          </a:xfrm>
          <a:prstGeom prst="rect">
            <a:avLst/>
          </a:prstGeom>
          <a:noFill/>
        </p:spPr>
        <p:txBody>
          <a:bodyPr wrap="square" lIns="90163" tIns="45060" rIns="90163" bIns="45060" rtlCol="0">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2500" b="0" i="0" u="none" strike="noStrike" kern="1200" cap="none" spc="0" normalizeH="0" baseline="0" noProof="0" dirty="0" smtClean="0">
                <a:ln>
                  <a:noFill/>
                </a:ln>
                <a:solidFill>
                  <a:prstClr val="black"/>
                </a:solidFill>
                <a:effectLst/>
                <a:uLnTx/>
                <a:uFillTx/>
                <a:latin typeface="Calibri"/>
                <a:ea typeface="+mn-ea"/>
                <a:cs typeface="+mn-cs"/>
              </a:rPr>
              <a:t>Gyakornoki időszak</a:t>
            </a:r>
            <a:endParaRPr kumimoji="0" lang="hu-HU"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zövegdoboz 14"/>
          <p:cNvSpPr txBox="1"/>
          <p:nvPr/>
        </p:nvSpPr>
        <p:spPr>
          <a:xfrm>
            <a:off x="8446366" y="7865941"/>
            <a:ext cx="3705801" cy="477046"/>
          </a:xfrm>
          <a:prstGeom prst="rect">
            <a:avLst/>
          </a:prstGeom>
          <a:noFill/>
        </p:spPr>
        <p:txBody>
          <a:bodyPr wrap="none" lIns="90163" tIns="45060" rIns="90163" bIns="45060" rtlCol="0">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2500" b="1" i="0" u="none" strike="noStrike" kern="1200" cap="none" spc="0" normalizeH="0" baseline="0" noProof="0" dirty="0" smtClean="0">
                <a:ln>
                  <a:noFill/>
                </a:ln>
                <a:solidFill>
                  <a:prstClr val="black"/>
                </a:solidFill>
                <a:effectLst/>
                <a:uLnTx/>
                <a:uFillTx/>
                <a:latin typeface="Calibri"/>
                <a:ea typeface="+mn-ea"/>
                <a:cs typeface="+mn-cs"/>
              </a:rPr>
              <a:t>GYAKORLOTT PEDAGÓGUS</a:t>
            </a:r>
            <a:endParaRPr kumimoji="0" lang="hu-HU" sz="25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zövegdoboz 9"/>
          <p:cNvSpPr txBox="1"/>
          <p:nvPr/>
        </p:nvSpPr>
        <p:spPr>
          <a:xfrm>
            <a:off x="5107049" y="2840732"/>
            <a:ext cx="2012454" cy="477046"/>
          </a:xfrm>
          <a:prstGeom prst="rect">
            <a:avLst/>
          </a:prstGeom>
          <a:noFill/>
        </p:spPr>
        <p:txBody>
          <a:bodyPr wrap="none" lIns="90163" tIns="45060" rIns="90163" bIns="45060" rtlCol="0">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2500" b="0" i="0" u="none" strike="noStrike" kern="1200" cap="none" spc="0" normalizeH="0" baseline="0" noProof="0" dirty="0" smtClean="0">
                <a:ln>
                  <a:noFill/>
                </a:ln>
                <a:solidFill>
                  <a:prstClr val="black"/>
                </a:solidFill>
                <a:effectLst/>
                <a:uLnTx/>
                <a:uFillTx/>
                <a:latin typeface="Calibri"/>
                <a:ea typeface="+mn-ea"/>
                <a:cs typeface="+mn-cs"/>
              </a:rPr>
              <a:t>Pályaválasztás</a:t>
            </a:r>
            <a:endParaRPr kumimoji="0" lang="hu-HU"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églalap 2"/>
          <p:cNvSpPr/>
          <p:nvPr/>
        </p:nvSpPr>
        <p:spPr>
          <a:xfrm>
            <a:off x="1499644" y="7647268"/>
            <a:ext cx="4184876" cy="914400"/>
          </a:xfrm>
          <a:prstGeom prst="rect">
            <a:avLst/>
          </a:prstGeom>
        </p:spPr>
        <p:style>
          <a:lnRef idx="2">
            <a:schemeClr val="accent6"/>
          </a:lnRef>
          <a:fillRef idx="1">
            <a:schemeClr val="lt1"/>
          </a:fillRef>
          <a:effectRef idx="0">
            <a:schemeClr val="accent6"/>
          </a:effectRef>
          <a:fontRef idx="minor">
            <a:schemeClr val="dk1"/>
          </a:fontRef>
        </p:style>
        <p:txBody>
          <a:bodyPr lIns="90163" tIns="45060" rIns="90163" bIns="45060" rtlCol="0" anchor="ctr"/>
          <a:lstStyle/>
          <a:p>
            <a:pPr marL="0" marR="0" lvl="0" indent="0" algn="ctr" defTabSz="1262171"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err="1">
                <a:ln>
                  <a:noFill/>
                </a:ln>
                <a:solidFill>
                  <a:prstClr val="black"/>
                </a:solidFill>
                <a:effectLst/>
                <a:uLnTx/>
                <a:uFillTx/>
                <a:latin typeface="Calibri"/>
                <a:ea typeface="+mn-ea"/>
                <a:cs typeface="+mn-cs"/>
              </a:rPr>
              <a:t>Rapos-Kopp</a:t>
            </a:r>
            <a:r>
              <a:rPr kumimoji="0" lang="hu-HU"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1262171"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Calibri"/>
                <a:ea typeface="+mn-ea"/>
                <a:cs typeface="+mn-cs"/>
              </a:rPr>
              <a:t>2015. Tanárképzés megújítása </a:t>
            </a:r>
          </a:p>
          <a:p>
            <a:pPr marL="0" marR="0" lvl="0" indent="0" algn="ctr" defTabSz="1262171"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prstClr val="black"/>
                </a:solidFill>
                <a:effectLst/>
                <a:uLnTx/>
                <a:uFillTx/>
                <a:latin typeface="Calibri"/>
                <a:ea typeface="+mn-ea"/>
                <a:cs typeface="+mn-cs"/>
              </a:rPr>
              <a:t>ELTE Eötvös Kiadó</a:t>
            </a:r>
          </a:p>
        </p:txBody>
      </p:sp>
    </p:spTree>
    <p:extLst>
      <p:ext uri="{BB962C8B-B14F-4D97-AF65-F5344CB8AC3E}">
        <p14:creationId xmlns:p14="http://schemas.microsoft.com/office/powerpoint/2010/main" val="123020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502920" y="3855720"/>
            <a:ext cx="11891266" cy="7471475"/>
          </a:xfrm>
        </p:spPr>
        <p:txBody>
          <a:bodyPr rtlCol="0">
            <a:normAutofit fontScale="90000"/>
          </a:bodyPr>
          <a:lstStyle/>
          <a:p>
            <a:pPr algn="ctr">
              <a:lnSpc>
                <a:spcPct val="150000"/>
              </a:lnSpc>
              <a:defRPr/>
            </a:pPr>
            <a:r>
              <a:rPr lang="hu-HU" sz="5000" dirty="0"/>
              <a:t/>
            </a:r>
            <a:br>
              <a:rPr lang="hu-HU" sz="5000" dirty="0"/>
            </a:br>
            <a:r>
              <a:rPr lang="hu-HU" sz="5000" dirty="0"/>
              <a:t/>
            </a:r>
            <a:br>
              <a:rPr lang="hu-HU" sz="5000" dirty="0"/>
            </a:br>
            <a:r>
              <a:rPr lang="hu-HU" sz="5000" dirty="0"/>
              <a:t/>
            </a:r>
            <a:br>
              <a:rPr lang="hu-HU" sz="5000" dirty="0"/>
            </a:br>
            <a:r>
              <a:rPr lang="hu-HU" sz="5000" dirty="0"/>
              <a:t>Pedagógusképzés, </a:t>
            </a:r>
            <a:r>
              <a:rPr lang="hu-HU" sz="5000" dirty="0" smtClean="0"/>
              <a:t>pedagógus-továbbképzés</a:t>
            </a:r>
            <a:br>
              <a:rPr lang="hu-HU" sz="5000" dirty="0" smtClean="0"/>
            </a:br>
            <a:r>
              <a:rPr lang="hu-HU" sz="5000" dirty="0" smtClean="0"/>
              <a:t>megújítási lehetőségei</a:t>
            </a:r>
            <a:br>
              <a:rPr lang="hu-HU" sz="5000" dirty="0" smtClean="0"/>
            </a:br>
            <a:r>
              <a:rPr lang="hu-HU" sz="5000" dirty="0" smtClean="0"/>
              <a:t> </a:t>
            </a:r>
            <a:r>
              <a:rPr lang="hu-HU" sz="4100" b="1" dirty="0"/>
              <a:t/>
            </a:r>
            <a:br>
              <a:rPr lang="hu-HU" sz="4100" b="1" dirty="0"/>
            </a:br>
            <a:r>
              <a:rPr lang="hu-HU" sz="3800" dirty="0"/>
              <a:t/>
            </a:r>
            <a:br>
              <a:rPr lang="hu-HU" sz="3800" dirty="0"/>
            </a:br>
            <a:r>
              <a:rPr lang="hu-HU" sz="3800" i="1" dirty="0"/>
              <a:t/>
            </a:r>
            <a:br>
              <a:rPr lang="hu-HU" sz="3800" i="1" dirty="0"/>
            </a:br>
            <a:endParaRPr lang="hu-HU" sz="3800" dirty="0">
              <a:solidFill>
                <a:srgbClr val="FF0000"/>
              </a:solidFill>
            </a:endParaRPr>
          </a:p>
        </p:txBody>
      </p:sp>
    </p:spTree>
    <p:extLst>
      <p:ext uri="{BB962C8B-B14F-4D97-AF65-F5344CB8AC3E}">
        <p14:creationId xmlns:p14="http://schemas.microsoft.com/office/powerpoint/2010/main" val="1189017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1130" y="162243"/>
            <a:ext cx="12952730" cy="2035810"/>
          </a:xfrm>
        </p:spPr>
        <p:txBody>
          <a:bodyPr/>
          <a:lstStyle/>
          <a:p>
            <a:r>
              <a:rPr lang="hu-HU" altLang="hu-HU" sz="3360" b="1">
                <a:solidFill>
                  <a:srgbClr val="0060A8"/>
                </a:solidFill>
              </a:rPr>
              <a:t>A jelentkezések aránya képzési területenként </a:t>
            </a:r>
            <a:br>
              <a:rPr lang="hu-HU" altLang="hu-HU" sz="3360" b="1">
                <a:solidFill>
                  <a:srgbClr val="0060A8"/>
                </a:solidFill>
              </a:rPr>
            </a:br>
            <a:r>
              <a:rPr lang="hu-HU" altLang="hu-HU" sz="3360" b="1">
                <a:solidFill>
                  <a:srgbClr val="0060A8"/>
                </a:solidFill>
              </a:rPr>
              <a:t>alapképzésben és osztatlan képzésben  </a:t>
            </a:r>
            <a:br>
              <a:rPr lang="hu-HU" altLang="hu-HU" sz="3360" b="1">
                <a:solidFill>
                  <a:srgbClr val="0060A8"/>
                </a:solidFill>
              </a:rPr>
            </a:br>
            <a:r>
              <a:rPr lang="hu-HU" altLang="hu-HU" sz="2520" b="1">
                <a:solidFill>
                  <a:srgbClr val="0060A8"/>
                </a:solidFill>
              </a:rPr>
              <a:t>(első helyes jelentkezések)</a:t>
            </a:r>
            <a:r>
              <a:rPr lang="hu-HU" altLang="hu-HU" sz="1680" b="1">
                <a:solidFill>
                  <a:srgbClr val="000000"/>
                </a:solidFill>
              </a:rPr>
              <a:t/>
            </a:r>
            <a:br>
              <a:rPr lang="hu-HU" altLang="hu-HU" sz="1680" b="1">
                <a:solidFill>
                  <a:srgbClr val="000000"/>
                </a:solidFill>
              </a:rPr>
            </a:br>
            <a:endParaRPr lang="hu-HU" altLang="hu-HU" sz="2520" b="1">
              <a:solidFill>
                <a:srgbClr val="000000"/>
              </a:solidFill>
            </a:endParaRPr>
          </a:p>
        </p:txBody>
      </p:sp>
      <p:sp>
        <p:nvSpPr>
          <p:cNvPr id="12291"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040130" indent="-400050">
              <a:defRPr>
                <a:solidFill>
                  <a:schemeClr val="tx1"/>
                </a:solidFill>
                <a:latin typeface="Arial" panose="020B0604020202020204" pitchFamily="34" charset="0"/>
                <a:cs typeface="Arial" panose="020B0604020202020204" pitchFamily="34" charset="0"/>
              </a:defRPr>
            </a:lvl2pPr>
            <a:lvl3pPr marL="1600200" indent="-320040">
              <a:defRPr>
                <a:solidFill>
                  <a:schemeClr val="tx1"/>
                </a:solidFill>
                <a:latin typeface="Arial" panose="020B0604020202020204" pitchFamily="34" charset="0"/>
                <a:cs typeface="Arial" panose="020B0604020202020204" pitchFamily="34" charset="0"/>
              </a:defRPr>
            </a:lvl3pPr>
            <a:lvl4pPr marL="2240280" indent="-320040">
              <a:defRPr>
                <a:solidFill>
                  <a:schemeClr val="tx1"/>
                </a:solidFill>
                <a:latin typeface="Arial" panose="020B0604020202020204" pitchFamily="34" charset="0"/>
                <a:cs typeface="Arial" panose="020B0604020202020204" pitchFamily="34" charset="0"/>
              </a:defRPr>
            </a:lvl4pPr>
            <a:lvl5pPr marL="2880360" indent="-320040">
              <a:defRPr>
                <a:solidFill>
                  <a:schemeClr val="tx1"/>
                </a:solidFill>
                <a:latin typeface="Arial" panose="020B0604020202020204" pitchFamily="34" charset="0"/>
                <a:cs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280160" rtl="0" eaLnBrk="1" fontAlgn="base" latinLnBrk="0" hangingPunct="1">
              <a:lnSpc>
                <a:spcPct val="100000"/>
              </a:lnSpc>
              <a:spcBef>
                <a:spcPct val="0"/>
              </a:spcBef>
              <a:spcAft>
                <a:spcPct val="0"/>
              </a:spcAft>
              <a:buClrTx/>
              <a:buSzTx/>
              <a:buFontTx/>
              <a:buNone/>
              <a:tabLst/>
              <a:defRPr/>
            </a:pPr>
            <a:fld id="{02EDA4F4-69ED-4CE8-8511-03E74E10EFEF}" type="slidenum">
              <a:rPr kumimoji="0" lang="hu-HU" altLang="hu-HU" sz="196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280160" rtl="0" eaLnBrk="1" fontAlgn="base" latinLnBrk="0" hangingPunct="1">
                <a:lnSpc>
                  <a:spcPct val="100000"/>
                </a:lnSpc>
                <a:spcBef>
                  <a:spcPct val="0"/>
                </a:spcBef>
                <a:spcAft>
                  <a:spcPct val="0"/>
                </a:spcAft>
                <a:buClrTx/>
                <a:buSzTx/>
                <a:buFontTx/>
                <a:buNone/>
                <a:tabLst/>
                <a:defRPr/>
              </a:pPr>
              <a:t>17</a:t>
            </a:fld>
            <a:endParaRPr kumimoji="0" lang="hu-HU" altLang="hu-HU" sz="196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2292" name="Kép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39134" y="8125460"/>
            <a:ext cx="149796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a:graphicFrameLocks/>
          </p:cNvGraphicFramePr>
          <p:nvPr/>
        </p:nvGraphicFramePr>
        <p:xfrm>
          <a:off x="352129" y="1840230"/>
          <a:ext cx="11985455" cy="6285342"/>
        </p:xfrm>
        <a:graphic>
          <a:graphicData uri="http://schemas.openxmlformats.org/drawingml/2006/chart">
            <c:chart xmlns:c="http://schemas.openxmlformats.org/drawingml/2006/chart" xmlns:r="http://schemas.openxmlformats.org/officeDocument/2006/relationships" r:id="rId3"/>
          </a:graphicData>
        </a:graphic>
      </p:graphicFrame>
      <p:pic>
        <p:nvPicPr>
          <p:cNvPr id="12294" name="Kép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9581" y="8354379"/>
            <a:ext cx="1720215"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060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ctrTitle"/>
          </p:nvPr>
        </p:nvSpPr>
        <p:spPr>
          <a:xfrm>
            <a:off x="860108" y="186691"/>
            <a:ext cx="10881360" cy="2058035"/>
          </a:xfrm>
        </p:spPr>
        <p:txBody>
          <a:bodyPr anchor="t"/>
          <a:lstStyle/>
          <a:p>
            <a:r>
              <a:rPr lang="hu-HU" altLang="hu-HU" sz="3360" b="1">
                <a:solidFill>
                  <a:srgbClr val="0060A8"/>
                </a:solidFill>
              </a:rPr>
              <a:t>Legnépszerűbb képzési területek </a:t>
            </a:r>
            <a:br>
              <a:rPr lang="hu-HU" altLang="hu-HU" sz="3360" b="1">
                <a:solidFill>
                  <a:srgbClr val="0060A8"/>
                </a:solidFill>
              </a:rPr>
            </a:br>
            <a:r>
              <a:rPr lang="hu-HU" altLang="hu-HU" sz="3360" b="1">
                <a:solidFill>
                  <a:srgbClr val="0060A8"/>
                </a:solidFill>
              </a:rPr>
              <a:t>alapképzésben és osztatlan képzésben</a:t>
            </a:r>
            <a:r>
              <a:rPr lang="hu-HU" altLang="hu-HU" sz="3080" b="1">
                <a:solidFill>
                  <a:srgbClr val="0060A8"/>
                </a:solidFill>
              </a:rPr>
              <a:t/>
            </a:r>
            <a:br>
              <a:rPr lang="hu-HU" altLang="hu-HU" sz="3080" b="1">
                <a:solidFill>
                  <a:srgbClr val="0060A8"/>
                </a:solidFill>
              </a:rPr>
            </a:br>
            <a:r>
              <a:rPr lang="hu-HU" altLang="hu-HU" sz="2520" b="1">
                <a:solidFill>
                  <a:srgbClr val="0060A8"/>
                </a:solidFill>
              </a:rPr>
              <a:t> </a:t>
            </a:r>
            <a:r>
              <a:rPr lang="hu-HU" altLang="hu-HU" sz="2240" b="1">
                <a:solidFill>
                  <a:srgbClr val="0060A8"/>
                </a:solidFill>
              </a:rPr>
              <a:t>(első helyes jelentkezések alapján)</a:t>
            </a:r>
            <a:endParaRPr lang="en-US" altLang="hu-HU" sz="3080" b="1">
              <a:solidFill>
                <a:srgbClr val="0060A8"/>
              </a:solidFill>
            </a:endParaRPr>
          </a:p>
        </p:txBody>
      </p:sp>
      <p:sp>
        <p:nvSpPr>
          <p:cNvPr id="13315" name="Dia számának hely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040130" indent="-400050">
              <a:defRPr>
                <a:solidFill>
                  <a:schemeClr val="tx1"/>
                </a:solidFill>
                <a:latin typeface="Arial" panose="020B0604020202020204" pitchFamily="34" charset="0"/>
                <a:cs typeface="Arial" panose="020B0604020202020204" pitchFamily="34" charset="0"/>
              </a:defRPr>
            </a:lvl2pPr>
            <a:lvl3pPr marL="1600200" indent="-320040">
              <a:defRPr>
                <a:solidFill>
                  <a:schemeClr val="tx1"/>
                </a:solidFill>
                <a:latin typeface="Arial" panose="020B0604020202020204" pitchFamily="34" charset="0"/>
                <a:cs typeface="Arial" panose="020B0604020202020204" pitchFamily="34" charset="0"/>
              </a:defRPr>
            </a:lvl3pPr>
            <a:lvl4pPr marL="2240280" indent="-320040">
              <a:defRPr>
                <a:solidFill>
                  <a:schemeClr val="tx1"/>
                </a:solidFill>
                <a:latin typeface="Arial" panose="020B0604020202020204" pitchFamily="34" charset="0"/>
                <a:cs typeface="Arial" panose="020B0604020202020204" pitchFamily="34" charset="0"/>
              </a:defRPr>
            </a:lvl4pPr>
            <a:lvl5pPr marL="2880360" indent="-320040">
              <a:defRPr>
                <a:solidFill>
                  <a:schemeClr val="tx1"/>
                </a:solidFill>
                <a:latin typeface="Arial" panose="020B0604020202020204" pitchFamily="34" charset="0"/>
                <a:cs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280160" rtl="0" eaLnBrk="1" fontAlgn="base" latinLnBrk="0" hangingPunct="1">
              <a:lnSpc>
                <a:spcPct val="100000"/>
              </a:lnSpc>
              <a:spcBef>
                <a:spcPct val="0"/>
              </a:spcBef>
              <a:spcAft>
                <a:spcPct val="0"/>
              </a:spcAft>
              <a:buClrTx/>
              <a:buSzTx/>
              <a:buFontTx/>
              <a:buNone/>
              <a:tabLst/>
              <a:defRPr/>
            </a:pPr>
            <a:fld id="{AC7E0A03-0193-4F2D-8019-D1904BD14C4B}" type="slidenum">
              <a:rPr kumimoji="0" lang="hu-HU" altLang="hu-HU" sz="154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280160" rtl="0" eaLnBrk="1" fontAlgn="base" latinLnBrk="0" hangingPunct="1">
                <a:lnSpc>
                  <a:spcPct val="100000"/>
                </a:lnSpc>
                <a:spcBef>
                  <a:spcPct val="0"/>
                </a:spcBef>
                <a:spcAft>
                  <a:spcPct val="0"/>
                </a:spcAft>
                <a:buClrTx/>
                <a:buSzTx/>
                <a:buFontTx/>
                <a:buNone/>
                <a:tabLst/>
                <a:defRPr/>
              </a:pPr>
              <a:t>18</a:t>
            </a:fld>
            <a:endParaRPr kumimoji="0" lang="hu-HU" altLang="hu-HU" sz="154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316" name="Kép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4676" y="8005445"/>
            <a:ext cx="149796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áblázat 4"/>
          <p:cNvGraphicFramePr>
            <a:graphicFrameLocks noGrp="1"/>
          </p:cNvGraphicFramePr>
          <p:nvPr/>
        </p:nvGraphicFramePr>
        <p:xfrm>
          <a:off x="860108" y="1978025"/>
          <a:ext cx="11185840" cy="5647380"/>
        </p:xfrm>
        <a:graphic>
          <a:graphicData uri="http://schemas.openxmlformats.org/drawingml/2006/table">
            <a:tbl>
              <a:tblPr>
                <a:tableStyleId>{69CF1AB2-1976-4502-BF36-3FF5EA218861}</a:tableStyleId>
              </a:tblPr>
              <a:tblGrid>
                <a:gridCol w="6586784">
                  <a:extLst>
                    <a:ext uri="{9D8B030D-6E8A-4147-A177-3AD203B41FA5}">
                      <a16:colId xmlns:a16="http://schemas.microsoft.com/office/drawing/2014/main" val="3720471714"/>
                    </a:ext>
                  </a:extLst>
                </a:gridCol>
                <a:gridCol w="2299528">
                  <a:extLst>
                    <a:ext uri="{9D8B030D-6E8A-4147-A177-3AD203B41FA5}">
                      <a16:colId xmlns:a16="http://schemas.microsoft.com/office/drawing/2014/main" val="3815054756"/>
                    </a:ext>
                  </a:extLst>
                </a:gridCol>
                <a:gridCol w="2299528">
                  <a:extLst>
                    <a:ext uri="{9D8B030D-6E8A-4147-A177-3AD203B41FA5}">
                      <a16:colId xmlns:a16="http://schemas.microsoft.com/office/drawing/2014/main" val="377073846"/>
                    </a:ext>
                  </a:extLst>
                </a:gridCol>
              </a:tblGrid>
              <a:tr h="564738">
                <a:tc>
                  <a:txBody>
                    <a:bodyPr/>
                    <a:lstStyle/>
                    <a:p>
                      <a:pPr algn="ctr" fontAlgn="b"/>
                      <a:r>
                        <a:rPr lang="hu-HU" sz="3100" u="none" strike="noStrike" dirty="0">
                          <a:effectLst/>
                        </a:rPr>
                        <a:t> </a:t>
                      </a:r>
                      <a:r>
                        <a:rPr lang="hu-HU" sz="3100" u="none" strike="noStrike" dirty="0" smtClean="0">
                          <a:effectLst/>
                        </a:rPr>
                        <a:t>képzési</a:t>
                      </a:r>
                      <a:r>
                        <a:rPr lang="hu-HU" sz="3100" u="none" strike="noStrike" baseline="0" dirty="0" smtClean="0">
                          <a:effectLst/>
                        </a:rPr>
                        <a:t> terület</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2016A</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2017A</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2343363807"/>
                  </a:ext>
                </a:extLst>
              </a:tr>
              <a:tr h="564738">
                <a:tc>
                  <a:txBody>
                    <a:bodyPr/>
                    <a:lstStyle/>
                    <a:p>
                      <a:pPr marL="182563" lvl="1" indent="0" algn="l" fontAlgn="b"/>
                      <a:r>
                        <a:rPr lang="hu-HU" sz="3100" u="none" strike="noStrike" dirty="0">
                          <a:effectLst/>
                        </a:rPr>
                        <a:t>gazdaságtudományok</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16,9%</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16,3%</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3763788632"/>
                  </a:ext>
                </a:extLst>
              </a:tr>
              <a:tr h="564738">
                <a:tc>
                  <a:txBody>
                    <a:bodyPr/>
                    <a:lstStyle/>
                    <a:p>
                      <a:pPr marL="182563" lvl="1" indent="0" algn="l" fontAlgn="b"/>
                      <a:r>
                        <a:rPr lang="hu-HU" sz="3100" u="none" strike="noStrike" dirty="0">
                          <a:effectLst/>
                        </a:rPr>
                        <a:t>pedagógusképzés</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a:effectLst/>
                        </a:rPr>
                        <a:t>13,6%</a:t>
                      </a:r>
                      <a:endParaRPr lang="hu-HU" sz="3100" b="0" i="0" u="none" strike="noStrike">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14,1%</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2932032210"/>
                  </a:ext>
                </a:extLst>
              </a:tr>
              <a:tr h="564738">
                <a:tc>
                  <a:txBody>
                    <a:bodyPr/>
                    <a:lstStyle/>
                    <a:p>
                      <a:pPr marL="182563" lvl="1" indent="0" algn="l" fontAlgn="b"/>
                      <a:r>
                        <a:rPr lang="hu-HU" sz="3100" u="none" strike="noStrike" dirty="0">
                          <a:effectLst/>
                        </a:rPr>
                        <a:t>műszaki</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a:effectLst/>
                        </a:rPr>
                        <a:t>14,3%</a:t>
                      </a:r>
                      <a:endParaRPr lang="hu-HU" sz="3100" b="0" i="0" u="none" strike="noStrike">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13,5%</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463594586"/>
                  </a:ext>
                </a:extLst>
              </a:tr>
              <a:tr h="564738">
                <a:tc>
                  <a:txBody>
                    <a:bodyPr/>
                    <a:lstStyle/>
                    <a:p>
                      <a:pPr marL="182563" lvl="1" indent="0" algn="l" fontAlgn="b"/>
                      <a:r>
                        <a:rPr lang="hu-HU" sz="3100" u="none" strike="noStrike" dirty="0">
                          <a:effectLst/>
                        </a:rPr>
                        <a:t>orvos- és egészségtudomány</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a:effectLst/>
                        </a:rPr>
                        <a:t>8,8%</a:t>
                      </a:r>
                      <a:endParaRPr lang="hu-HU" sz="3100" b="0" i="0" u="none" strike="noStrike">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9,3%</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2235221596"/>
                  </a:ext>
                </a:extLst>
              </a:tr>
              <a:tr h="564738">
                <a:tc>
                  <a:txBody>
                    <a:bodyPr/>
                    <a:lstStyle/>
                    <a:p>
                      <a:pPr marL="182563" lvl="1" indent="0" algn="l" fontAlgn="b"/>
                      <a:r>
                        <a:rPr lang="hu-HU" sz="3100" u="none" strike="noStrike" dirty="0">
                          <a:effectLst/>
                        </a:rPr>
                        <a:t>informatika</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a:effectLst/>
                        </a:rPr>
                        <a:t>7,8%</a:t>
                      </a:r>
                      <a:endParaRPr lang="hu-HU" sz="3100" b="0" i="0" u="none" strike="noStrike">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8,8%</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2464693785"/>
                  </a:ext>
                </a:extLst>
              </a:tr>
              <a:tr h="564738">
                <a:tc>
                  <a:txBody>
                    <a:bodyPr/>
                    <a:lstStyle/>
                    <a:p>
                      <a:pPr marL="182563" lvl="1" indent="0" algn="l" fontAlgn="b"/>
                      <a:r>
                        <a:rPr lang="hu-HU" sz="3100" u="none" strike="noStrike" dirty="0">
                          <a:effectLst/>
                        </a:rPr>
                        <a:t>bölcsészettudomány</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a:effectLst/>
                        </a:rPr>
                        <a:t>8,1%</a:t>
                      </a:r>
                      <a:endParaRPr lang="hu-HU" sz="3100" b="0" i="0" u="none" strike="noStrike">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8,1%</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3832083263"/>
                  </a:ext>
                </a:extLst>
              </a:tr>
              <a:tr h="564738">
                <a:tc>
                  <a:txBody>
                    <a:bodyPr/>
                    <a:lstStyle/>
                    <a:p>
                      <a:pPr marL="182563" lvl="1" indent="0" algn="l" fontAlgn="b"/>
                      <a:r>
                        <a:rPr lang="hu-HU" sz="3100" u="none" strike="noStrike" dirty="0">
                          <a:effectLst/>
                        </a:rPr>
                        <a:t>művészet</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a:effectLst/>
                        </a:rPr>
                        <a:t>4,3%</a:t>
                      </a:r>
                      <a:endParaRPr lang="hu-HU" sz="3100" b="0" i="0" u="none" strike="noStrike">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5,2%</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813787746"/>
                  </a:ext>
                </a:extLst>
              </a:tr>
              <a:tr h="564738">
                <a:tc>
                  <a:txBody>
                    <a:bodyPr/>
                    <a:lstStyle/>
                    <a:p>
                      <a:pPr marL="182563" lvl="1" indent="0" algn="l" fontAlgn="b"/>
                      <a:r>
                        <a:rPr lang="hu-HU" sz="3100" u="none" strike="noStrike" dirty="0">
                          <a:effectLst/>
                        </a:rPr>
                        <a:t>jogi</a:t>
                      </a:r>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a:effectLst/>
                        </a:rPr>
                        <a:t>5,1%</a:t>
                      </a:r>
                      <a:endParaRPr lang="hu-HU" sz="3100" b="0" i="0" u="none" strike="noStrike">
                        <a:solidFill>
                          <a:schemeClr val="tx1"/>
                        </a:solidFill>
                        <a:effectLst/>
                        <a:latin typeface="Calibri" panose="020F0502020204030204" pitchFamily="34" charset="0"/>
                      </a:endParaRPr>
                    </a:p>
                  </a:txBody>
                  <a:tcPr marL="13334" marR="13334" marT="13336" marB="0" anchor="b"/>
                </a:tc>
                <a:tc>
                  <a:txBody>
                    <a:bodyPr/>
                    <a:lstStyle/>
                    <a:p>
                      <a:pPr algn="ctr" fontAlgn="b"/>
                      <a:r>
                        <a:rPr lang="hu-HU" sz="3100" u="none" strike="noStrike" dirty="0">
                          <a:effectLst/>
                        </a:rPr>
                        <a:t>5,1%</a:t>
                      </a:r>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1784393210"/>
                  </a:ext>
                </a:extLst>
              </a:tr>
              <a:tr h="564738">
                <a:tc>
                  <a:txBody>
                    <a:bodyPr/>
                    <a:lstStyle/>
                    <a:p>
                      <a:pPr algn="l" fontAlgn="b"/>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endParaRPr lang="hu-HU" sz="3100" b="0" i="0" u="none" strike="noStrike" dirty="0">
                        <a:solidFill>
                          <a:schemeClr val="tx1"/>
                        </a:solidFill>
                        <a:effectLst/>
                        <a:latin typeface="Calibri" panose="020F0502020204030204" pitchFamily="34" charset="0"/>
                      </a:endParaRPr>
                    </a:p>
                  </a:txBody>
                  <a:tcPr marL="13334" marR="13334" marT="13336" marB="0" anchor="b"/>
                </a:tc>
                <a:tc>
                  <a:txBody>
                    <a:bodyPr/>
                    <a:lstStyle/>
                    <a:p>
                      <a:pPr algn="ctr" fontAlgn="b"/>
                      <a:endParaRPr lang="hu-HU" sz="3100" b="0" i="0" u="none" strike="noStrike" dirty="0">
                        <a:solidFill>
                          <a:schemeClr val="tx1"/>
                        </a:solidFill>
                        <a:effectLst/>
                        <a:latin typeface="Calibri" panose="020F0502020204030204" pitchFamily="34" charset="0"/>
                      </a:endParaRPr>
                    </a:p>
                  </a:txBody>
                  <a:tcPr marL="13334" marR="13334" marT="13336" marB="0" anchor="b"/>
                </a:tc>
                <a:extLst>
                  <a:ext uri="{0D108BD9-81ED-4DB2-BD59-A6C34878D82A}">
                    <a16:rowId xmlns:a16="http://schemas.microsoft.com/office/drawing/2014/main" val="462905548"/>
                  </a:ext>
                </a:extLst>
              </a:tr>
            </a:tbl>
          </a:graphicData>
        </a:graphic>
      </p:graphicFrame>
      <p:pic>
        <p:nvPicPr>
          <p:cNvPr id="13363" name="Kép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9581" y="8354379"/>
            <a:ext cx="1720215"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6105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p:cNvSpPr>
            <a:spLocks noGrp="1"/>
          </p:cNvSpPr>
          <p:nvPr>
            <p:ph type="ctrTitle"/>
          </p:nvPr>
        </p:nvSpPr>
        <p:spPr>
          <a:xfrm>
            <a:off x="297815" y="264478"/>
            <a:ext cx="12137073" cy="4640580"/>
          </a:xfrm>
        </p:spPr>
        <p:txBody>
          <a:bodyPr anchor="t"/>
          <a:lstStyle/>
          <a:p>
            <a:r>
              <a:rPr lang="hu-HU" altLang="hu-HU" sz="3360" b="1">
                <a:solidFill>
                  <a:srgbClr val="0060A8"/>
                </a:solidFill>
              </a:rPr>
              <a:t>A legnépszerűbb alapképzések </a:t>
            </a:r>
            <a:r>
              <a:rPr lang="hu-HU" altLang="hu-HU" sz="2520" b="1">
                <a:latin typeface="Verdana" panose="020B0604030504040204" pitchFamily="34" charset="0"/>
              </a:rPr>
              <a:t/>
            </a:r>
            <a:br>
              <a:rPr lang="hu-HU" altLang="hu-HU" sz="2520" b="1">
                <a:latin typeface="Verdana" panose="020B0604030504040204" pitchFamily="34" charset="0"/>
              </a:rPr>
            </a:br>
            <a:r>
              <a:rPr lang="hu-HU" altLang="hu-HU" sz="1680" b="1">
                <a:solidFill>
                  <a:srgbClr val="0060A8"/>
                </a:solidFill>
              </a:rPr>
              <a:t>(</a:t>
            </a:r>
            <a:r>
              <a:rPr lang="hu-HU" altLang="hu-HU" sz="1960" b="1">
                <a:solidFill>
                  <a:srgbClr val="0060A8"/>
                </a:solidFill>
              </a:rPr>
              <a:t>első helyes jelentkezések alapján)</a:t>
            </a:r>
            <a:endParaRPr lang="en-US" altLang="hu-HU" sz="1680">
              <a:solidFill>
                <a:srgbClr val="0060A8"/>
              </a:solidFill>
            </a:endParaRPr>
          </a:p>
        </p:txBody>
      </p:sp>
      <p:sp>
        <p:nvSpPr>
          <p:cNvPr id="15363" name="Dia számának hely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040130" indent="-400050">
              <a:defRPr>
                <a:solidFill>
                  <a:schemeClr val="tx1"/>
                </a:solidFill>
                <a:latin typeface="Arial" panose="020B0604020202020204" pitchFamily="34" charset="0"/>
                <a:cs typeface="Arial" panose="020B0604020202020204" pitchFamily="34" charset="0"/>
              </a:defRPr>
            </a:lvl2pPr>
            <a:lvl3pPr marL="1600200" indent="-320040">
              <a:defRPr>
                <a:solidFill>
                  <a:schemeClr val="tx1"/>
                </a:solidFill>
                <a:latin typeface="Arial" panose="020B0604020202020204" pitchFamily="34" charset="0"/>
                <a:cs typeface="Arial" panose="020B0604020202020204" pitchFamily="34" charset="0"/>
              </a:defRPr>
            </a:lvl3pPr>
            <a:lvl4pPr marL="2240280" indent="-320040">
              <a:defRPr>
                <a:solidFill>
                  <a:schemeClr val="tx1"/>
                </a:solidFill>
                <a:latin typeface="Arial" panose="020B0604020202020204" pitchFamily="34" charset="0"/>
                <a:cs typeface="Arial" panose="020B0604020202020204" pitchFamily="34" charset="0"/>
              </a:defRPr>
            </a:lvl4pPr>
            <a:lvl5pPr marL="2880360" indent="-320040">
              <a:defRPr>
                <a:solidFill>
                  <a:schemeClr val="tx1"/>
                </a:solidFill>
                <a:latin typeface="Arial" panose="020B0604020202020204" pitchFamily="34" charset="0"/>
                <a:cs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280160" rtl="0" eaLnBrk="1" fontAlgn="base" latinLnBrk="0" hangingPunct="1">
              <a:lnSpc>
                <a:spcPct val="100000"/>
              </a:lnSpc>
              <a:spcBef>
                <a:spcPct val="0"/>
              </a:spcBef>
              <a:spcAft>
                <a:spcPct val="0"/>
              </a:spcAft>
              <a:buClrTx/>
              <a:buSzTx/>
              <a:buFontTx/>
              <a:buNone/>
              <a:tabLst/>
              <a:defRPr/>
            </a:pPr>
            <a:fld id="{07EEF6D9-F7A2-425B-8019-12163F2E5DDC}" type="slidenum">
              <a:rPr kumimoji="0" lang="hu-HU" altLang="hu-HU" sz="154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280160" rtl="0" eaLnBrk="1" fontAlgn="base" latinLnBrk="0" hangingPunct="1">
                <a:lnSpc>
                  <a:spcPct val="100000"/>
                </a:lnSpc>
                <a:spcBef>
                  <a:spcPct val="0"/>
                </a:spcBef>
                <a:spcAft>
                  <a:spcPct val="0"/>
                </a:spcAft>
                <a:buClrTx/>
                <a:buSzTx/>
                <a:buFontTx/>
                <a:buNone/>
                <a:tabLst/>
                <a:defRPr/>
              </a:pPr>
              <a:t>19</a:t>
            </a:fld>
            <a:endParaRPr kumimoji="0" lang="hu-HU" altLang="hu-HU" sz="154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5364" name="Kép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6924" y="8069898"/>
            <a:ext cx="149796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áblázat 3"/>
          <p:cNvGraphicFramePr>
            <a:graphicFrameLocks noGrp="1"/>
          </p:cNvGraphicFramePr>
          <p:nvPr>
            <p:extLst>
              <p:ext uri="{D42A27DB-BD31-4B8C-83A1-F6EECF244321}">
                <p14:modId xmlns:p14="http://schemas.microsoft.com/office/powerpoint/2010/main" val="2208095018"/>
              </p:ext>
            </p:extLst>
          </p:nvPr>
        </p:nvGraphicFramePr>
        <p:xfrm>
          <a:off x="973455" y="1373505"/>
          <a:ext cx="10785793" cy="6726156"/>
        </p:xfrm>
        <a:graphic>
          <a:graphicData uri="http://schemas.openxmlformats.org/drawingml/2006/table">
            <a:tbl>
              <a:tblPr>
                <a:tableStyleId>{5C22544A-7EE6-4342-B048-85BDC9FD1C3A}</a:tableStyleId>
              </a:tblPr>
              <a:tblGrid>
                <a:gridCol w="4939288">
                  <a:extLst>
                    <a:ext uri="{9D8B030D-6E8A-4147-A177-3AD203B41FA5}">
                      <a16:colId xmlns:a16="http://schemas.microsoft.com/office/drawing/2014/main" val="839915210"/>
                    </a:ext>
                  </a:extLst>
                </a:gridCol>
                <a:gridCol w="2721649">
                  <a:extLst>
                    <a:ext uri="{9D8B030D-6E8A-4147-A177-3AD203B41FA5}">
                      <a16:colId xmlns:a16="http://schemas.microsoft.com/office/drawing/2014/main" val="1116320447"/>
                    </a:ext>
                  </a:extLst>
                </a:gridCol>
                <a:gridCol w="3124856">
                  <a:extLst>
                    <a:ext uri="{9D8B030D-6E8A-4147-A177-3AD203B41FA5}">
                      <a16:colId xmlns:a16="http://schemas.microsoft.com/office/drawing/2014/main" val="4223944260"/>
                    </a:ext>
                  </a:extLst>
                </a:gridCol>
              </a:tblGrid>
              <a:tr h="696086">
                <a:tc>
                  <a:txBody>
                    <a:bodyPr/>
                    <a:lstStyle/>
                    <a:p>
                      <a:pPr marL="0" algn="ctr" defTabSz="914400" rtl="0" eaLnBrk="1" fontAlgn="b" latinLnBrk="0" hangingPunct="1"/>
                      <a:r>
                        <a:rPr lang="hu-HU" sz="2200" b="0" i="0" u="none" strike="noStrike" kern="1200" dirty="0">
                          <a:solidFill>
                            <a:schemeClr val="bg1"/>
                          </a:solidFill>
                          <a:effectLst/>
                          <a:latin typeface="Calibri" panose="020F0502020204030204" pitchFamily="34" charset="0"/>
                          <a:ea typeface="+mn-ea"/>
                          <a:cs typeface="+mn-cs"/>
                        </a:rPr>
                        <a:t>Képzés 2016</a:t>
                      </a:r>
                    </a:p>
                  </a:txBody>
                  <a:tcPr marL="13334" marR="13334" marT="13334" marB="0" anchor="ctr">
                    <a:solidFill>
                      <a:schemeClr val="accent1">
                        <a:lumMod val="50000"/>
                      </a:schemeClr>
                    </a:solidFill>
                  </a:tcPr>
                </a:tc>
                <a:tc>
                  <a:txBody>
                    <a:bodyPr/>
                    <a:lstStyle/>
                    <a:p>
                      <a:pPr marL="0" algn="ctr" defTabSz="914400" rtl="0" eaLnBrk="1" fontAlgn="b" latinLnBrk="0" hangingPunct="1"/>
                      <a:r>
                        <a:rPr lang="hu-HU" sz="2200" b="0" i="0" u="none" strike="noStrike" kern="1200" dirty="0">
                          <a:solidFill>
                            <a:schemeClr val="bg1"/>
                          </a:solidFill>
                          <a:effectLst/>
                          <a:latin typeface="Calibri" panose="020F0502020204030204" pitchFamily="34" charset="0"/>
                          <a:ea typeface="+mn-ea"/>
                          <a:cs typeface="+mn-cs"/>
                        </a:rPr>
                        <a:t>Első helyes jelentkezés </a:t>
                      </a:r>
                      <a:r>
                        <a:rPr lang="hu-HU" sz="2200" b="0" i="0" u="none" strike="noStrike" kern="1200" dirty="0" smtClean="0">
                          <a:solidFill>
                            <a:schemeClr val="bg1"/>
                          </a:solidFill>
                          <a:effectLst/>
                          <a:latin typeface="Calibri" panose="020F0502020204030204" pitchFamily="34" charset="0"/>
                          <a:ea typeface="+mn-ea"/>
                          <a:cs typeface="+mn-cs"/>
                        </a:rPr>
                        <a:t>2016A</a:t>
                      </a:r>
                      <a:endParaRPr lang="hu-HU" sz="2200" b="0" i="0" u="none" strike="noStrike" kern="1200" dirty="0">
                        <a:solidFill>
                          <a:schemeClr val="bg1"/>
                        </a:solidFill>
                        <a:effectLst/>
                        <a:latin typeface="Calibri" panose="020F0502020204030204" pitchFamily="34" charset="0"/>
                        <a:ea typeface="+mn-ea"/>
                        <a:cs typeface="+mn-cs"/>
                      </a:endParaRPr>
                    </a:p>
                  </a:txBody>
                  <a:tcPr marL="13334" marR="13334" marT="13334" marB="0" anchor="ctr">
                    <a:solidFill>
                      <a:schemeClr val="accent1">
                        <a:lumMod val="50000"/>
                      </a:schemeClr>
                    </a:solidFill>
                  </a:tcPr>
                </a:tc>
                <a:tc>
                  <a:txBody>
                    <a:bodyPr/>
                    <a:lstStyle/>
                    <a:p>
                      <a:pPr marL="0" algn="ctr" defTabSz="914400" rtl="0" eaLnBrk="1" fontAlgn="b" latinLnBrk="0" hangingPunct="1"/>
                      <a:r>
                        <a:rPr lang="hu-HU" sz="2200" b="0" i="0" u="none" strike="noStrike" kern="1200" dirty="0">
                          <a:solidFill>
                            <a:schemeClr val="bg1"/>
                          </a:solidFill>
                          <a:effectLst/>
                          <a:latin typeface="Calibri" panose="020F0502020204030204" pitchFamily="34" charset="0"/>
                          <a:ea typeface="+mn-ea"/>
                          <a:cs typeface="+mn-cs"/>
                        </a:rPr>
                        <a:t>Első helyes jelentkezés </a:t>
                      </a:r>
                      <a:r>
                        <a:rPr lang="hu-HU" sz="2200" b="0" i="0" u="none" strike="noStrike" kern="1200" dirty="0" smtClean="0">
                          <a:solidFill>
                            <a:schemeClr val="bg1"/>
                          </a:solidFill>
                          <a:effectLst/>
                          <a:latin typeface="Calibri" panose="020F0502020204030204" pitchFamily="34" charset="0"/>
                          <a:ea typeface="+mn-ea"/>
                          <a:cs typeface="+mn-cs"/>
                        </a:rPr>
                        <a:t>2017A</a:t>
                      </a:r>
                      <a:endParaRPr lang="hu-HU" sz="2200" b="0" i="0" u="none" strike="noStrike" kern="1200" dirty="0">
                        <a:solidFill>
                          <a:schemeClr val="bg1"/>
                        </a:solidFill>
                        <a:effectLst/>
                        <a:latin typeface="Calibri" panose="020F0502020204030204" pitchFamily="34" charset="0"/>
                        <a:ea typeface="+mn-ea"/>
                        <a:cs typeface="+mn-cs"/>
                      </a:endParaRPr>
                    </a:p>
                  </a:txBody>
                  <a:tcPr marL="13334" marR="13334" marT="13334" marB="0" anchor="ctr">
                    <a:solidFill>
                      <a:schemeClr val="accent1">
                        <a:lumMod val="50000"/>
                      </a:schemeClr>
                    </a:solidFill>
                  </a:tcPr>
                </a:tc>
                <a:extLst>
                  <a:ext uri="{0D108BD9-81ED-4DB2-BD59-A6C34878D82A}">
                    <a16:rowId xmlns:a16="http://schemas.microsoft.com/office/drawing/2014/main" val="2095777016"/>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gazdálkodási és menedzsment</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3879</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3827</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334880657"/>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mérnökinformatikus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3045</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smtClean="0">
                          <a:solidFill>
                            <a:schemeClr val="tx1"/>
                          </a:solidFill>
                          <a:effectLst/>
                          <a:latin typeface="Calibri" panose="020F0502020204030204" pitchFamily="34" charset="0"/>
                          <a:ea typeface="+mn-ea"/>
                          <a:cs typeface="+mn-cs"/>
                        </a:rPr>
                        <a:t>3327</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2271171072"/>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óvodapedagógus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3145</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3277</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extLst>
                  <a:ext uri="{0D108BD9-81ED-4DB2-BD59-A6C34878D82A}">
                    <a16:rowId xmlns:a16="http://schemas.microsoft.com/office/drawing/2014/main" val="2790979036"/>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ápolás és betegellátás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2884</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3260</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1940819648"/>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gépészmérnöki</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2974</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2656</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522603973"/>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pszichológia</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2847</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2584</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3049170821"/>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turizmus-vendéglátás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2639</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2369</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3325147691"/>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gyógypedagógia</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1703</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2259</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extLst>
                  <a:ext uri="{0D108BD9-81ED-4DB2-BD59-A6C34878D82A}">
                    <a16:rowId xmlns:a16="http://schemas.microsoft.com/office/drawing/2014/main" val="1365667858"/>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kereskedelem és marketing</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smtClean="0">
                          <a:solidFill>
                            <a:schemeClr val="tx1"/>
                          </a:solidFill>
                          <a:effectLst/>
                          <a:latin typeface="Calibri" panose="020F0502020204030204" pitchFamily="34" charset="0"/>
                          <a:ea typeface="+mn-ea"/>
                          <a:cs typeface="+mn-cs"/>
                        </a:rPr>
                        <a:t>2431</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2233</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2806636722"/>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programtervező informatikus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smtClean="0">
                          <a:solidFill>
                            <a:schemeClr val="tx1"/>
                          </a:solidFill>
                          <a:effectLst/>
                          <a:latin typeface="Calibri" panose="020F0502020204030204" pitchFamily="34" charset="0"/>
                          <a:ea typeface="+mn-ea"/>
                          <a:cs typeface="+mn-cs"/>
                        </a:rPr>
                        <a:t>1955</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2207</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188274547"/>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pénzügy és számvitel</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smtClean="0">
                          <a:solidFill>
                            <a:schemeClr val="tx1"/>
                          </a:solidFill>
                          <a:effectLst/>
                          <a:latin typeface="Calibri" panose="020F0502020204030204" pitchFamily="34" charset="0"/>
                          <a:ea typeface="+mn-ea"/>
                          <a:cs typeface="+mn-cs"/>
                        </a:rPr>
                        <a:t>2101</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2094</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932449140"/>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gazdaságinformatikus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1513</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1808</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2481335084"/>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tanító</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tc>
                  <a:txBody>
                    <a:bodyPr/>
                    <a:lstStyle/>
                    <a:p>
                      <a:pPr marL="0" algn="ctr" defTabSz="914400" rtl="0" eaLnBrk="1" fontAlgn="b" latinLnBrk="0" hangingPunct="1"/>
                      <a:r>
                        <a:rPr lang="hu-HU" sz="2200" b="0" i="0" u="none" strike="noStrike" kern="1200" smtClean="0">
                          <a:solidFill>
                            <a:schemeClr val="tx1"/>
                          </a:solidFill>
                          <a:effectLst/>
                          <a:latin typeface="Calibri" panose="020F0502020204030204" pitchFamily="34" charset="0"/>
                          <a:ea typeface="+mn-ea"/>
                          <a:cs typeface="+mn-cs"/>
                        </a:rPr>
                        <a:t>1672</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1709</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noFill/>
                  </a:tcPr>
                </a:tc>
                <a:extLst>
                  <a:ext uri="{0D108BD9-81ED-4DB2-BD59-A6C34878D82A}">
                    <a16:rowId xmlns:a16="http://schemas.microsoft.com/office/drawing/2014/main" val="3371324139"/>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sport- és rekreációszervezés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(ÚJ)</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1671</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2275173540"/>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villamosmérnöki</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smtClean="0">
                          <a:solidFill>
                            <a:schemeClr val="tx1"/>
                          </a:solidFill>
                          <a:effectLst/>
                          <a:latin typeface="Calibri" panose="020F0502020204030204" pitchFamily="34" charset="0"/>
                          <a:ea typeface="+mn-ea"/>
                          <a:cs typeface="+mn-cs"/>
                        </a:rPr>
                        <a:t>1616</a:t>
                      </a:r>
                      <a:endParaRPr lang="hu-HU" sz="2200" b="0" i="0" u="none" strike="noStrike" kern="120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1563</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1746905786"/>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nemzetközi gazdálkodás</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1560</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1484</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172711042"/>
                  </a:ext>
                </a:extLst>
              </a:tr>
              <a:tr h="354710">
                <a:tc>
                  <a:txBody>
                    <a:bodyPr/>
                    <a:lstStyle/>
                    <a:p>
                      <a:pPr marL="92075" indent="0" algn="l" defTabSz="914400" rtl="0" eaLnBrk="1" fontAlgn="b" latinLnBrk="0" hangingPunct="1">
                        <a:buFont typeface="Arial" panose="020B0604020202020204" pitchFamily="34" charset="0"/>
                        <a:buNone/>
                      </a:pPr>
                      <a:r>
                        <a:rPr lang="hu-HU" sz="2200" b="0" i="0" u="none" strike="noStrike" kern="1200" dirty="0" smtClean="0">
                          <a:solidFill>
                            <a:schemeClr val="tx1"/>
                          </a:solidFill>
                          <a:effectLst/>
                          <a:latin typeface="Calibri" panose="020F0502020204030204" pitchFamily="34" charset="0"/>
                          <a:ea typeface="+mn-ea"/>
                          <a:cs typeface="+mn-cs"/>
                        </a:rPr>
                        <a:t>csecsemő- és kisgyermeknevelő</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smtClean="0">
                          <a:solidFill>
                            <a:schemeClr val="tx1"/>
                          </a:solidFill>
                          <a:effectLst/>
                          <a:latin typeface="Calibri" panose="020F0502020204030204" pitchFamily="34" charset="0"/>
                          <a:ea typeface="+mn-ea"/>
                          <a:cs typeface="+mn-cs"/>
                        </a:rPr>
                        <a:t>2047</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tc>
                  <a:txBody>
                    <a:bodyPr/>
                    <a:lstStyle/>
                    <a:p>
                      <a:pPr marL="0" algn="ctr" defTabSz="914400" rtl="0" eaLnBrk="1" fontAlgn="b" latinLnBrk="0" hangingPunct="1"/>
                      <a:r>
                        <a:rPr lang="hu-HU" sz="2200" b="0" i="0" u="none" strike="noStrike" kern="1200" dirty="0" smtClean="0">
                          <a:solidFill>
                            <a:schemeClr val="tx1"/>
                          </a:solidFill>
                          <a:effectLst/>
                          <a:latin typeface="Calibri" panose="020F0502020204030204" pitchFamily="34" charset="0"/>
                          <a:ea typeface="+mn-ea"/>
                          <a:cs typeface="+mn-cs"/>
                        </a:rPr>
                        <a:t>1388</a:t>
                      </a:r>
                      <a:endParaRPr lang="hu-HU" sz="2200" b="0" i="0" u="none" strike="noStrike" kern="1200" dirty="0">
                        <a:solidFill>
                          <a:schemeClr val="tx1"/>
                        </a:solidFill>
                        <a:effectLst/>
                        <a:latin typeface="Calibri" panose="020F0502020204030204" pitchFamily="34" charset="0"/>
                        <a:ea typeface="+mn-ea"/>
                        <a:cs typeface="+mn-cs"/>
                      </a:endParaRPr>
                    </a:p>
                  </a:txBody>
                  <a:tcPr marL="13334" marR="13334" marT="13334" marB="0" anchor="b">
                    <a:solidFill>
                      <a:schemeClr val="accent1">
                        <a:lumMod val="90000"/>
                      </a:schemeClr>
                    </a:solidFill>
                  </a:tcPr>
                </a:tc>
                <a:extLst>
                  <a:ext uri="{0D108BD9-81ED-4DB2-BD59-A6C34878D82A}">
                    <a16:rowId xmlns:a16="http://schemas.microsoft.com/office/drawing/2014/main" val="1157756502"/>
                  </a:ext>
                </a:extLst>
              </a:tr>
            </a:tbl>
          </a:graphicData>
        </a:graphic>
      </p:graphicFrame>
      <p:pic>
        <p:nvPicPr>
          <p:cNvPr id="15443" name="Kép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9581" y="8354379"/>
            <a:ext cx="1720215"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763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normAutofit fontScale="47500" lnSpcReduction="20000"/>
          </a:bodyPr>
          <a:lstStyle/>
          <a:p>
            <a:pPr algn="just"/>
            <a:r>
              <a:rPr lang="hu-HU" sz="3400" dirty="0"/>
              <a:t>A következő évben csaknem 120 milliárd forinttal többet fordít a kormány a költségvetésből az oktatási </a:t>
            </a:r>
            <a:r>
              <a:rPr lang="hu-HU" sz="3400" dirty="0" smtClean="0"/>
              <a:t>rendszer finanszírozására</a:t>
            </a:r>
            <a:r>
              <a:rPr lang="hu-HU" sz="3400" dirty="0"/>
              <a:t>, ezzel meghaladja a 2000 milliárd forintot a teljes </a:t>
            </a:r>
            <a:r>
              <a:rPr lang="hu-HU" sz="3400" dirty="0" smtClean="0"/>
              <a:t>oktatásra </a:t>
            </a:r>
            <a:r>
              <a:rPr lang="hu-HU" sz="3400" dirty="0"/>
              <a:t>fordított éves </a:t>
            </a:r>
            <a:r>
              <a:rPr lang="hu-HU" sz="3400" dirty="0" smtClean="0"/>
              <a:t>összeg. </a:t>
            </a:r>
          </a:p>
          <a:p>
            <a:pPr algn="just"/>
            <a:r>
              <a:rPr lang="hu-HU" sz="3400" dirty="0" smtClean="0"/>
              <a:t>A </a:t>
            </a:r>
            <a:r>
              <a:rPr lang="hu-HU" sz="3400" dirty="0"/>
              <a:t>tanári életpályamodellből adódó 3,5 százalékos illetménynövelésre 45 milliárd </a:t>
            </a:r>
            <a:r>
              <a:rPr lang="hu-HU" sz="3400" dirty="0" smtClean="0"/>
              <a:t>forint lesz. </a:t>
            </a:r>
            <a:r>
              <a:rPr lang="hu-HU" sz="3400" dirty="0"/>
              <a:t>Így kismértékben meg is haladja majd a pedagógusok fizetése a diplomás átlagbér 80 százalékát, az OECD országok gyakorlatának és a kormány 2013-as célkitűzésének </a:t>
            </a:r>
            <a:r>
              <a:rPr lang="hu-HU" sz="3400" dirty="0" smtClean="0"/>
              <a:t>megfelelően.</a:t>
            </a:r>
          </a:p>
          <a:p>
            <a:pPr algn="just"/>
            <a:r>
              <a:rPr lang="hu-HU" sz="3400" dirty="0" smtClean="0"/>
              <a:t>Egyeztető fórumok, szakmai szervezetek.</a:t>
            </a:r>
          </a:p>
          <a:p>
            <a:pPr algn="just"/>
            <a:r>
              <a:rPr lang="hu-HU" sz="3400" dirty="0" smtClean="0"/>
              <a:t>Állami </a:t>
            </a:r>
            <a:r>
              <a:rPr lang="hu-HU" sz="3400" dirty="0"/>
              <a:t>fenntartásba </a:t>
            </a:r>
            <a:r>
              <a:rPr lang="hu-HU" sz="3400" dirty="0" smtClean="0"/>
              <a:t>vétel, sikerült </a:t>
            </a:r>
            <a:r>
              <a:rPr lang="hu-HU" sz="3400" dirty="0"/>
              <a:t>megszüntetni az iskolák anyagi </a:t>
            </a:r>
            <a:r>
              <a:rPr lang="hu-HU" sz="3400" dirty="0" smtClean="0"/>
              <a:t>gondjait.</a:t>
            </a:r>
            <a:endParaRPr lang="hu-HU" sz="3400" dirty="0"/>
          </a:p>
          <a:p>
            <a:pPr algn="just"/>
            <a:r>
              <a:rPr lang="hu-HU" sz="3400" dirty="0" smtClean="0"/>
              <a:t>Európai </a:t>
            </a:r>
            <a:r>
              <a:rPr lang="hu-HU" sz="3400" dirty="0"/>
              <a:t>uniós költségvetési </a:t>
            </a:r>
            <a:r>
              <a:rPr lang="hu-HU" sz="3400" dirty="0" smtClean="0"/>
              <a:t>időszak: </a:t>
            </a:r>
            <a:r>
              <a:rPr lang="hu-HU" sz="3400" dirty="0"/>
              <a:t>a központi régión kívül közel 200 milliárd forintot </a:t>
            </a:r>
            <a:r>
              <a:rPr lang="hu-HU" sz="3400" dirty="0" smtClean="0"/>
              <a:t>fordít a Kormány </a:t>
            </a:r>
            <a:r>
              <a:rPr lang="hu-HU" sz="3400" dirty="0"/>
              <a:t>a köznevelési rendszer infrastrukturális feltételeinek javítására, eszközök beszerzésére, illetve pedagógusképzésre. Ebből mintegy 60 milliárd jut új iskolák építésére és a meglévők bővítésére, további 30 milliárd pedig felújításokra és eszközbeszerzésekre. Ezzel párhuzamosan a Környezeti Energiahatékonysági Program (KEHOP) keretéből is további 20 milliárd forintot </a:t>
            </a:r>
            <a:r>
              <a:rPr lang="hu-HU" sz="3400" dirty="0" smtClean="0"/>
              <a:t>biztosítunk </a:t>
            </a:r>
            <a:r>
              <a:rPr lang="hu-HU" sz="3400" dirty="0"/>
              <a:t>a köznevelési intézmények energiahatékonysági beruházásaira.</a:t>
            </a:r>
          </a:p>
          <a:p>
            <a:pPr algn="just"/>
            <a:r>
              <a:rPr lang="hu-HU" sz="3400" dirty="0" smtClean="0"/>
              <a:t>A </a:t>
            </a:r>
            <a:r>
              <a:rPr lang="hu-HU" sz="3400" dirty="0"/>
              <a:t>digitális írástudás javítása érdekében 45 milliárd forint jut a központi régión kívüli iskolák informatikai fejlesztésére, 2020-ig például minden iskolában lesz </a:t>
            </a:r>
            <a:r>
              <a:rPr lang="hu-HU" sz="3400" dirty="0" err="1"/>
              <a:t>wifi</a:t>
            </a:r>
            <a:r>
              <a:rPr lang="hu-HU" sz="3400" dirty="0"/>
              <a:t> és az ehhez szükséges szélessávú internet. </a:t>
            </a:r>
            <a:endParaRPr lang="hu-HU" sz="3400" dirty="0" smtClean="0"/>
          </a:p>
          <a:p>
            <a:pPr algn="just"/>
            <a:r>
              <a:rPr lang="hu-HU" sz="3400" dirty="0" smtClean="0"/>
              <a:t>Mintaprojektként </a:t>
            </a:r>
            <a:r>
              <a:rPr lang="hu-HU" sz="3400" dirty="0"/>
              <a:t>egyes iskolák 5. évfolyamán pedig már nem papíralapú tananyagból, hanem interaktív tananyaggal feltöltött táblagépekről tanulnak majd a gyerekek.</a:t>
            </a:r>
          </a:p>
          <a:p>
            <a:pPr algn="just"/>
            <a:r>
              <a:rPr lang="hu-HU" sz="3400" dirty="0"/>
              <a:t>Budapesten és a központi régióban ebben a tanévben a </a:t>
            </a:r>
            <a:r>
              <a:rPr lang="hu-HU" sz="3400" dirty="0" smtClean="0"/>
              <a:t>Klebelsberg Központ </a:t>
            </a:r>
            <a:r>
              <a:rPr lang="hu-HU" sz="3400" dirty="0"/>
              <a:t>költségvetéséből 7,5 milliárd forintot </a:t>
            </a:r>
            <a:r>
              <a:rPr lang="hu-HU" sz="3400" dirty="0" smtClean="0"/>
              <a:t>biztosít </a:t>
            </a:r>
            <a:r>
              <a:rPr lang="hu-HU" sz="3400" dirty="0"/>
              <a:t>az informatikai eszközök és rendszerek </a:t>
            </a:r>
            <a:r>
              <a:rPr lang="hu-HU" sz="3400" dirty="0" smtClean="0"/>
              <a:t>fejlesztésére.</a:t>
            </a:r>
            <a:endParaRPr lang="hu-HU" sz="3400" dirty="0"/>
          </a:p>
          <a:p>
            <a:pPr algn="just"/>
            <a:r>
              <a:rPr lang="hu-HU" sz="3400" dirty="0" smtClean="0"/>
              <a:t>Öt </a:t>
            </a:r>
            <a:r>
              <a:rPr lang="hu-HU" sz="3400" dirty="0"/>
              <a:t>év telt el a nemzeti alaptanterv bevezetése óta. </a:t>
            </a:r>
            <a:r>
              <a:rPr lang="hu-HU" sz="3400" dirty="0"/>
              <a:t>M</a:t>
            </a:r>
            <a:r>
              <a:rPr lang="hu-HU" sz="3400" dirty="0" smtClean="0"/>
              <a:t>egkezdődött </a:t>
            </a:r>
            <a:r>
              <a:rPr lang="hu-HU" sz="3400" dirty="0"/>
              <a:t>ennek a törvényi kötelezettségből adódó felülvizsgálata, illetve az új alaptanterv fejlesztése is, Csépe Valéria miniszteri biztos vezetésével. Az elképzelések szerint 2019 szeptemberétől felmenő rendszerben már az új alaptanterv és az ebből levezetett kerettantervek alapján indul meg az oktatás.</a:t>
            </a:r>
          </a:p>
          <a:p>
            <a:pPr algn="just"/>
            <a:r>
              <a:rPr lang="hu-HU" sz="3400" dirty="0" smtClean="0"/>
              <a:t>Évek </a:t>
            </a:r>
            <a:r>
              <a:rPr lang="hu-HU" sz="3400" dirty="0"/>
              <a:t>óta növekszik az osztatlan tanárképzésre jelentkezők száma, a népszerűségére jellemző adat, hogy a középiskolások 26 százaléka bölcsész és tanári szakra szeretne jelentkezni.</a:t>
            </a:r>
          </a:p>
          <a:p>
            <a:pPr algn="just"/>
            <a:r>
              <a:rPr lang="hu-HU" sz="3400" dirty="0"/>
              <a:t>Átalakulóban van a pedagógusok továbbképzési rendszere is, ezt </a:t>
            </a:r>
            <a:r>
              <a:rPr lang="hu-HU" sz="3400" dirty="0" smtClean="0"/>
              <a:t>2018-tól </a:t>
            </a:r>
            <a:r>
              <a:rPr lang="hu-HU" sz="3400" dirty="0"/>
              <a:t>az egyetemek végzik majd állami finanszírozással, így az sem a tanároknak, sem az oktatási intézményeknek nem jelent majd </a:t>
            </a:r>
            <a:r>
              <a:rPr lang="hu-HU" sz="3400" dirty="0" smtClean="0"/>
              <a:t>kiadást.</a:t>
            </a:r>
            <a:endParaRPr lang="hu-HU" dirty="0"/>
          </a:p>
        </p:txBody>
      </p:sp>
      <p:sp>
        <p:nvSpPr>
          <p:cNvPr id="4" name="Dia számának helye 3"/>
          <p:cNvSpPr>
            <a:spLocks noGrp="1"/>
          </p:cNvSpPr>
          <p:nvPr>
            <p:ph type="sldNum" sz="quarter" idx="12"/>
          </p:nvPr>
        </p:nvSpPr>
        <p:spPr/>
        <p:txBody>
          <a:bodyPr/>
          <a:lstStyle/>
          <a:p>
            <a:fld id="{24ECCB2F-DC7A-4200-9D41-F237128CA327}" type="slidenum">
              <a:rPr lang="hu-HU" smtClean="0"/>
              <a:pPr/>
              <a:t>2</a:t>
            </a:fld>
            <a:endParaRPr lang="hu-HU"/>
          </a:p>
        </p:txBody>
      </p:sp>
    </p:spTree>
    <p:extLst>
      <p:ext uri="{BB962C8B-B14F-4D97-AF65-F5344CB8AC3E}">
        <p14:creationId xmlns:p14="http://schemas.microsoft.com/office/powerpoint/2010/main" val="1906583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4"/>
          <p:cNvSpPr>
            <a:spLocks noGrp="1"/>
          </p:cNvSpPr>
          <p:nvPr>
            <p:ph type="title"/>
          </p:nvPr>
        </p:nvSpPr>
        <p:spPr>
          <a:xfrm>
            <a:off x="453390" y="264478"/>
            <a:ext cx="11521440" cy="1209040"/>
          </a:xfrm>
        </p:spPr>
        <p:txBody>
          <a:bodyPr/>
          <a:lstStyle/>
          <a:p>
            <a:r>
              <a:rPr lang="hu-HU" altLang="hu-HU" sz="3360" b="1">
                <a:solidFill>
                  <a:srgbClr val="0060A8"/>
                </a:solidFill>
              </a:rPr>
              <a:t>A gyógypedagógia, óvodapedagógus, tanító és csecsemő- és kisgyermeknevelő jelentkezések tendenciája (2012–2017)</a:t>
            </a:r>
            <a:br>
              <a:rPr lang="hu-HU" altLang="hu-HU" sz="3360" b="1">
                <a:solidFill>
                  <a:srgbClr val="0060A8"/>
                </a:solidFill>
              </a:rPr>
            </a:br>
            <a:r>
              <a:rPr lang="hu-HU" altLang="hu-HU" sz="2240" b="1">
                <a:solidFill>
                  <a:srgbClr val="0060A8"/>
                </a:solidFill>
              </a:rPr>
              <a:t>(első helyes jelentkezések)</a:t>
            </a:r>
            <a:endParaRPr lang="hu-HU" altLang="hu-HU" sz="4480" b="1"/>
          </a:p>
        </p:txBody>
      </p:sp>
      <p:pic>
        <p:nvPicPr>
          <p:cNvPr id="17411" name="Kép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36911" y="8127683"/>
            <a:ext cx="149796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a:graphicFrameLocks/>
          </p:cNvGraphicFramePr>
          <p:nvPr/>
        </p:nvGraphicFramePr>
        <p:xfrm>
          <a:off x="251318" y="2126933"/>
          <a:ext cx="12082622" cy="5798815"/>
        </p:xfrm>
        <a:graphic>
          <a:graphicData uri="http://schemas.openxmlformats.org/drawingml/2006/chart">
            <c:chart xmlns:c="http://schemas.openxmlformats.org/drawingml/2006/chart" xmlns:r="http://schemas.openxmlformats.org/officeDocument/2006/relationships" r:id="rId3"/>
          </a:graphicData>
        </a:graphic>
      </p:graphicFrame>
      <p:pic>
        <p:nvPicPr>
          <p:cNvPr id="17413" name="Kép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9581" y="8354379"/>
            <a:ext cx="1720215"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820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pPr marL="0" marR="0" lvl="0" indent="0" algn="r" defTabSz="1280160" rtl="0" eaLnBrk="1" fontAlgn="base" latinLnBrk="0" hangingPunct="1">
              <a:lnSpc>
                <a:spcPct val="100000"/>
              </a:lnSpc>
              <a:spcBef>
                <a:spcPct val="0"/>
              </a:spcBef>
              <a:spcAft>
                <a:spcPct val="0"/>
              </a:spcAft>
              <a:buClrTx/>
              <a:buSzTx/>
              <a:buFontTx/>
              <a:buNone/>
              <a:tabLst/>
              <a:defRPr/>
            </a:pPr>
            <a:fld id="{C6F72C22-3FAD-4C55-A3B1-50234332F494}" type="slidenum">
              <a:rPr kumimoji="0" lang="hu-HU" sz="1540" b="0" i="0" u="none" strike="noStrike" kern="1200" cap="none" spc="0" normalizeH="0" baseline="0" noProof="0">
                <a:ln>
                  <a:noFill/>
                </a:ln>
                <a:solidFill>
                  <a:srgbClr val="000000"/>
                </a:solidFill>
                <a:effectLst/>
                <a:uLnTx/>
                <a:uFillTx/>
                <a:latin typeface="Arial"/>
                <a:ea typeface="+mn-ea"/>
                <a:cs typeface="Arial" charset="0"/>
              </a:rPr>
              <a:pPr marL="0" marR="0" lvl="0" indent="0" algn="r" defTabSz="1280160" rtl="0" eaLnBrk="1" fontAlgn="base" latinLnBrk="0" hangingPunct="1">
                <a:lnSpc>
                  <a:spcPct val="100000"/>
                </a:lnSpc>
                <a:spcBef>
                  <a:spcPct val="0"/>
                </a:spcBef>
                <a:spcAft>
                  <a:spcPct val="0"/>
                </a:spcAft>
                <a:buClrTx/>
                <a:buSzTx/>
                <a:buFontTx/>
                <a:buNone/>
                <a:tabLst/>
                <a:defRPr/>
              </a:pPr>
              <a:t>21</a:t>
            </a:fld>
            <a:endParaRPr kumimoji="0" lang="hu-HU" sz="196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8435" name="Cím 1"/>
          <p:cNvSpPr>
            <a:spLocks noGrp="1"/>
          </p:cNvSpPr>
          <p:nvPr>
            <p:ph type="title" idx="4294967295"/>
          </p:nvPr>
        </p:nvSpPr>
        <p:spPr>
          <a:xfrm>
            <a:off x="-151130" y="0"/>
            <a:ext cx="12952730" cy="1211263"/>
          </a:xfrm>
        </p:spPr>
        <p:txBody>
          <a:bodyPr anchor="t"/>
          <a:lstStyle/>
          <a:p>
            <a:r>
              <a:rPr lang="hu-HU" altLang="hu-HU" sz="3360" b="1">
                <a:solidFill>
                  <a:srgbClr val="0060A8"/>
                </a:solidFill>
              </a:rPr>
              <a:t>Osztatlan tanárképzésre jelentkezők számának alakulása</a:t>
            </a:r>
            <a:br>
              <a:rPr lang="hu-HU" altLang="hu-HU" sz="3360" b="1">
                <a:solidFill>
                  <a:srgbClr val="0060A8"/>
                </a:solidFill>
              </a:rPr>
            </a:br>
            <a:r>
              <a:rPr lang="hu-HU" altLang="hu-HU" sz="2240" b="1">
                <a:solidFill>
                  <a:srgbClr val="0060A8"/>
                </a:solidFill>
              </a:rPr>
              <a:t>(első helyes jelentkezések)</a:t>
            </a:r>
            <a:endParaRPr lang="hu-HU" altLang="hu-HU" sz="3360" b="1">
              <a:solidFill>
                <a:srgbClr val="0060A8"/>
              </a:solidFill>
            </a:endParaRPr>
          </a:p>
        </p:txBody>
      </p:sp>
      <p:pic>
        <p:nvPicPr>
          <p:cNvPr id="18436" name="Kép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34676" y="8005445"/>
            <a:ext cx="149796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7" name="Diagram 11"/>
          <p:cNvGraphicFramePr>
            <a:graphicFrameLocks/>
          </p:cNvGraphicFramePr>
          <p:nvPr/>
        </p:nvGraphicFramePr>
        <p:xfrm>
          <a:off x="80010" y="1302385"/>
          <a:ext cx="12339320" cy="7903210"/>
        </p:xfrm>
        <a:graphic>
          <a:graphicData uri="http://schemas.openxmlformats.org/presentationml/2006/ole">
            <mc:AlternateContent xmlns:mc="http://schemas.openxmlformats.org/markup-compatibility/2006">
              <mc:Choice xmlns:v="urn:schemas-microsoft-com:vml" Requires="v">
                <p:oleObj spid="_x0000_s3075" name="Diagram" r:id="rId5" imgW="8821677" imgH="5651482" progId="Excel.Chart.8">
                  <p:embed/>
                </p:oleObj>
              </mc:Choice>
              <mc:Fallback>
                <p:oleObj name="Diagram" r:id="rId5" imgW="8821677" imgH="5651482" progId="Excel.Chart.8">
                  <p:embed/>
                  <p:pic>
                    <p:nvPicPr>
                      <p:cNvPr id="18437" name="Diagram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 y="1302385"/>
                        <a:ext cx="12339320" cy="79032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8" name="Kép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29581" y="8354379"/>
            <a:ext cx="1720215"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241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1040130" indent="-400050">
              <a:defRPr>
                <a:solidFill>
                  <a:schemeClr val="tx1"/>
                </a:solidFill>
                <a:latin typeface="Arial" panose="020B0604020202020204" pitchFamily="34" charset="0"/>
                <a:cs typeface="Arial" panose="020B0604020202020204" pitchFamily="34" charset="0"/>
              </a:defRPr>
            </a:lvl2pPr>
            <a:lvl3pPr marL="1600200" indent="-320040">
              <a:defRPr>
                <a:solidFill>
                  <a:schemeClr val="tx1"/>
                </a:solidFill>
                <a:latin typeface="Arial" panose="020B0604020202020204" pitchFamily="34" charset="0"/>
                <a:cs typeface="Arial" panose="020B0604020202020204" pitchFamily="34" charset="0"/>
              </a:defRPr>
            </a:lvl3pPr>
            <a:lvl4pPr marL="2240280" indent="-320040">
              <a:defRPr>
                <a:solidFill>
                  <a:schemeClr val="tx1"/>
                </a:solidFill>
                <a:latin typeface="Arial" panose="020B0604020202020204" pitchFamily="34" charset="0"/>
                <a:cs typeface="Arial" panose="020B0604020202020204" pitchFamily="34" charset="0"/>
              </a:defRPr>
            </a:lvl4pPr>
            <a:lvl5pPr marL="2880360" indent="-320040">
              <a:defRPr>
                <a:solidFill>
                  <a:schemeClr val="tx1"/>
                </a:solidFill>
                <a:latin typeface="Arial" panose="020B0604020202020204" pitchFamily="34" charset="0"/>
                <a:cs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280160" rtl="0" eaLnBrk="1" fontAlgn="base" latinLnBrk="0" hangingPunct="1">
              <a:lnSpc>
                <a:spcPct val="100000"/>
              </a:lnSpc>
              <a:spcBef>
                <a:spcPct val="0"/>
              </a:spcBef>
              <a:spcAft>
                <a:spcPct val="0"/>
              </a:spcAft>
              <a:buClrTx/>
              <a:buSzTx/>
              <a:buFontTx/>
              <a:buNone/>
              <a:tabLst/>
              <a:defRPr/>
            </a:pPr>
            <a:fld id="{8BDC0730-4C52-40B2-8E1F-A93F78E7B709}" type="slidenum">
              <a:rPr kumimoji="0" lang="hu-HU" altLang="hu-HU" sz="196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1280160" rtl="0" eaLnBrk="1" fontAlgn="base" latinLnBrk="0" hangingPunct="1">
                <a:lnSpc>
                  <a:spcPct val="100000"/>
                </a:lnSpc>
                <a:spcBef>
                  <a:spcPct val="0"/>
                </a:spcBef>
                <a:spcAft>
                  <a:spcPct val="0"/>
                </a:spcAft>
                <a:buClrTx/>
                <a:buSzTx/>
                <a:buFontTx/>
                <a:buNone/>
                <a:tabLst/>
                <a:defRPr/>
              </a:pPr>
              <a:t>22</a:t>
            </a:fld>
            <a:endParaRPr kumimoji="0" lang="hu-HU" altLang="hu-HU" sz="196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Cím 1"/>
          <p:cNvSpPr>
            <a:spLocks noGrp="1"/>
          </p:cNvSpPr>
          <p:nvPr>
            <p:ph type="title" idx="4294967295"/>
          </p:nvPr>
        </p:nvSpPr>
        <p:spPr>
          <a:xfrm>
            <a:off x="0" y="162244"/>
            <a:ext cx="11708130" cy="706755"/>
          </a:xfrm>
        </p:spPr>
        <p:txBody>
          <a:bodyPr/>
          <a:lstStyle/>
          <a:p>
            <a:r>
              <a:rPr lang="hu-HU" altLang="hu-HU" sz="3920" b="1">
                <a:solidFill>
                  <a:srgbClr val="0060A8"/>
                </a:solidFill>
              </a:rPr>
              <a:t>A legnépszerűbb osztatlan tanárszakok</a:t>
            </a:r>
          </a:p>
        </p:txBody>
      </p:sp>
      <p:pic>
        <p:nvPicPr>
          <p:cNvPr id="20484" name="Kép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10241" y="8098790"/>
            <a:ext cx="149796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Kép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42379"/>
            <a:ext cx="1170146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zövegdoboz 2"/>
          <p:cNvSpPr txBox="1">
            <a:spLocks noChangeArrowheads="1"/>
          </p:cNvSpPr>
          <p:nvPr/>
        </p:nvSpPr>
        <p:spPr bwMode="auto">
          <a:xfrm>
            <a:off x="855664" y="7723188"/>
            <a:ext cx="66008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280160" rtl="0" eaLnBrk="1" fontAlgn="base" latinLnBrk="0" hangingPunct="1">
              <a:lnSpc>
                <a:spcPct val="100000"/>
              </a:lnSpc>
              <a:spcBef>
                <a:spcPct val="0"/>
              </a:spcBef>
              <a:spcAft>
                <a:spcPct val="0"/>
              </a:spcAft>
              <a:buClrTx/>
              <a:buSzTx/>
              <a:buFontTx/>
              <a:buNone/>
              <a:tabLst/>
              <a:defRPr/>
            </a:pPr>
            <a:r>
              <a:rPr kumimoji="0" lang="hu-HU" altLang="hu-HU" sz="1680" b="0" i="0" u="none" strike="noStrike" kern="1200" cap="none" spc="0" normalizeH="0" baseline="0" noProof="0">
                <a:ln>
                  <a:noFill/>
                </a:ln>
                <a:solidFill>
                  <a:srgbClr val="0060A8"/>
                </a:solidFill>
                <a:effectLst/>
                <a:uLnTx/>
                <a:uFillTx/>
                <a:latin typeface="Arial" panose="020B0604020202020204" pitchFamily="34" charset="0"/>
                <a:ea typeface="+mn-ea"/>
                <a:cs typeface="Arial" panose="020B0604020202020204" pitchFamily="34" charset="0"/>
              </a:rPr>
              <a:t>A képzés kétszakos, ezért egy jelentkező két helyen is szerepelhet.</a:t>
            </a:r>
          </a:p>
        </p:txBody>
      </p:sp>
      <p:pic>
        <p:nvPicPr>
          <p:cNvPr id="20487" name="Kép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9581" y="8354379"/>
            <a:ext cx="1720215"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54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Javaslatok </a:t>
            </a:r>
            <a:br>
              <a:rPr lang="hu-HU" dirty="0" smtClean="0"/>
            </a:br>
            <a:r>
              <a:rPr lang="hu-HU" dirty="0" smtClean="0"/>
              <a:t>az </a:t>
            </a:r>
            <a:r>
              <a:rPr lang="hu-HU" dirty="0"/>
              <a:t>osztatlan </a:t>
            </a:r>
            <a:r>
              <a:rPr lang="hu-HU" dirty="0" smtClean="0"/>
              <a:t>tanárképzés fejlesztésére</a:t>
            </a:r>
            <a:r>
              <a:rPr lang="hu-HU" dirty="0"/>
              <a:t/>
            </a:r>
            <a:br>
              <a:rPr lang="hu-HU" dirty="0"/>
            </a:br>
            <a:endParaRPr lang="hu-HU" dirty="0"/>
          </a:p>
        </p:txBody>
      </p:sp>
      <p:sp>
        <p:nvSpPr>
          <p:cNvPr id="3" name="Tartalom helye 2"/>
          <p:cNvSpPr>
            <a:spLocks noGrp="1"/>
          </p:cNvSpPr>
          <p:nvPr>
            <p:ph idx="1"/>
          </p:nvPr>
        </p:nvSpPr>
        <p:spPr>
          <a:xfrm>
            <a:off x="708660" y="1988821"/>
            <a:ext cx="11212830" cy="6658928"/>
          </a:xfrm>
        </p:spPr>
        <p:txBody>
          <a:bodyPr>
            <a:normAutofit lnSpcReduction="10000"/>
          </a:bodyPr>
          <a:lstStyle/>
          <a:p>
            <a:pPr lvl="0" algn="just"/>
            <a:r>
              <a:rPr lang="hu-HU" sz="3200" dirty="0">
                <a:latin typeface="+mj-lt"/>
              </a:rPr>
              <a:t>Az osztatlan  tanárképzésben  az  egységes  szerkezetű képzés  megteremtése.</a:t>
            </a:r>
          </a:p>
          <a:p>
            <a:pPr lvl="0" algn="just"/>
            <a:r>
              <a:rPr lang="hu-HU" sz="3200" dirty="0">
                <a:latin typeface="+mj-lt"/>
              </a:rPr>
              <a:t>A  pedagógia, pszichológia  és  a  szakmódszertan  súlyának  erősítése.</a:t>
            </a:r>
          </a:p>
          <a:p>
            <a:pPr lvl="0" algn="just"/>
            <a:r>
              <a:rPr lang="hu-HU" sz="3200" dirty="0">
                <a:latin typeface="+mj-lt"/>
              </a:rPr>
              <a:t>A  diszciplináris  tartalmak  újragondolása.</a:t>
            </a:r>
          </a:p>
          <a:p>
            <a:pPr algn="just"/>
            <a:r>
              <a:rPr lang="hu-HU" sz="3200" dirty="0">
                <a:latin typeface="+mj-lt"/>
              </a:rPr>
              <a:t>Közös  képzések,  kutatások, egységes  szemlélet a  pedagógusképzők és a  pedagógusok  között.</a:t>
            </a:r>
          </a:p>
          <a:p>
            <a:pPr lvl="0" algn="just"/>
            <a:r>
              <a:rPr lang="hu-HU" sz="3200" dirty="0">
                <a:latin typeface="+mj-lt"/>
              </a:rPr>
              <a:t>A  gyakorlati  képzés  folyamatosságának  kialakítása. </a:t>
            </a:r>
          </a:p>
          <a:p>
            <a:pPr algn="just"/>
            <a:r>
              <a:rPr lang="hu-HU" sz="3200" dirty="0">
                <a:latin typeface="+mj-lt"/>
              </a:rPr>
              <a:t>A heterogén iskolai környezethez alkalmazkodni képes pedagógussá válást segítő gyakornoki  képzés. </a:t>
            </a:r>
          </a:p>
          <a:p>
            <a:pPr lvl="0" algn="just"/>
            <a:r>
              <a:rPr lang="hu-HU" sz="3200" dirty="0">
                <a:latin typeface="+mj-lt"/>
              </a:rPr>
              <a:t>A  pályaorientáció és a pályaszocializáció biztosítása  a képzés során az egy alkalomra korlátozódó pályaalkalmassági vizsgálat helyett.</a:t>
            </a:r>
          </a:p>
          <a:p>
            <a:pPr lvl="0" algn="just"/>
            <a:r>
              <a:rPr lang="hu-HU" sz="3200" dirty="0">
                <a:latin typeface="+mj-lt"/>
              </a:rPr>
              <a:t>A tanárképzési kimeneti követelmények felülvizsgálata (KKK)</a:t>
            </a:r>
          </a:p>
          <a:p>
            <a:pPr marL="0" indent="0">
              <a:buNone/>
            </a:pPr>
            <a:endParaRPr lang="hu-HU" sz="2800" dirty="0">
              <a:latin typeface="+mj-lt"/>
            </a:endParaRPr>
          </a:p>
        </p:txBody>
      </p:sp>
      <p:sp>
        <p:nvSpPr>
          <p:cNvPr id="4" name="Dia számának helye 3"/>
          <p:cNvSpPr>
            <a:spLocks noGrp="1"/>
          </p:cNvSpPr>
          <p:nvPr>
            <p:ph type="sldNum" sz="quarter" idx="12"/>
          </p:nvPr>
        </p:nvSpPr>
        <p:spPr/>
        <p:txBody>
          <a:bodyPr/>
          <a:lstStyle/>
          <a:p>
            <a:fld id="{24ECCB2F-DC7A-4200-9D41-F237128CA327}" type="slidenum">
              <a:rPr lang="hu-HU" smtClean="0"/>
              <a:pPr/>
              <a:t>23</a:t>
            </a:fld>
            <a:endParaRPr lang="hu-HU"/>
          </a:p>
        </p:txBody>
      </p:sp>
    </p:spTree>
    <p:extLst>
      <p:ext uri="{BB962C8B-B14F-4D97-AF65-F5344CB8AC3E}">
        <p14:creationId xmlns:p14="http://schemas.microsoft.com/office/powerpoint/2010/main" val="3046836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4" name="Dia számának helye 3"/>
          <p:cNvSpPr>
            <a:spLocks noGrp="1"/>
          </p:cNvSpPr>
          <p:nvPr>
            <p:ph type="sldNum" sz="quarter" idx="12"/>
          </p:nvPr>
        </p:nvSpPr>
        <p:spPr/>
        <p:txBody>
          <a:bodyPr/>
          <a:lstStyle/>
          <a:p>
            <a:pPr marL="0" marR="0" lvl="0" indent="0" algn="r" defTabSz="1262171" rtl="0" eaLnBrk="1" fontAlgn="auto" latinLnBrk="0" hangingPunct="1">
              <a:lnSpc>
                <a:spcPct val="100000"/>
              </a:lnSpc>
              <a:spcBef>
                <a:spcPts val="0"/>
              </a:spcBef>
              <a:spcAft>
                <a:spcPts val="0"/>
              </a:spcAft>
              <a:buClrTx/>
              <a:buSzTx/>
              <a:buFontTx/>
              <a:buNone/>
              <a:tabLst/>
              <a:defRPr/>
            </a:pPr>
            <a:fld id="{24ECCB2F-DC7A-4200-9D41-F237128CA327}" type="slidenum">
              <a:rPr kumimoji="0" lang="hu-HU" sz="13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62171" rtl="0" eaLnBrk="1" fontAlgn="auto" latinLnBrk="0" hangingPunct="1">
                <a:lnSpc>
                  <a:spcPct val="100000"/>
                </a:lnSpc>
                <a:spcBef>
                  <a:spcPts val="0"/>
                </a:spcBef>
                <a:spcAft>
                  <a:spcPts val="0"/>
                </a:spcAft>
                <a:buClrTx/>
                <a:buSzTx/>
                <a:buFontTx/>
                <a:buNone/>
                <a:tabLst/>
                <a:defRPr/>
              </a:pPr>
              <a:t>24</a:t>
            </a:fld>
            <a:endParaRPr kumimoji="0" lang="hu-HU" sz="13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Tartalom helye 6" descr="cid:BC17779C-D0BB-4929-A568-4364E999953C"/>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662940" y="1805940"/>
            <a:ext cx="11452860" cy="6537960"/>
          </a:xfrm>
          <a:prstGeom prst="rect">
            <a:avLst/>
          </a:prstGeom>
          <a:noFill/>
          <a:ln>
            <a:noFill/>
          </a:ln>
        </p:spPr>
      </p:pic>
    </p:spTree>
    <p:extLst>
      <p:ext uri="{BB962C8B-B14F-4D97-AF65-F5344CB8AC3E}">
        <p14:creationId xmlns:p14="http://schemas.microsoft.com/office/powerpoint/2010/main" val="3853041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1928" y="972241"/>
            <a:ext cx="10231626" cy="1008113"/>
          </a:xfrm>
        </p:spPr>
        <p:txBody>
          <a:bodyPr/>
          <a:lstStyle/>
          <a:p>
            <a:pPr algn="l"/>
            <a:r>
              <a:rPr lang="hu-HU" sz="3900" b="1" dirty="0"/>
              <a:t>A pedagógusok igénye szakmai támogatásra</a:t>
            </a:r>
            <a:r>
              <a:rPr lang="hu-HU" sz="3400" dirty="0"/>
              <a:t/>
            </a:r>
            <a:br>
              <a:rPr lang="hu-HU" sz="3400" dirty="0"/>
            </a:br>
            <a:r>
              <a:rPr lang="hu-HU" sz="2200" dirty="0"/>
              <a:t>(OFI pedagógus panel kutatás,2013-2014, N</a:t>
            </a:r>
            <a:r>
              <a:rPr lang="en-US" sz="2200" dirty="0"/>
              <a:t>=</a:t>
            </a:r>
            <a:r>
              <a:rPr lang="hu-HU" sz="2200" dirty="0"/>
              <a:t>8581)</a:t>
            </a:r>
          </a:p>
        </p:txBody>
      </p:sp>
      <p:graphicFrame>
        <p:nvGraphicFramePr>
          <p:cNvPr id="4" name="Tartalom helye 3"/>
          <p:cNvGraphicFramePr>
            <a:graphicFrameLocks noGrp="1"/>
          </p:cNvGraphicFramePr>
          <p:nvPr>
            <p:ph idx="1"/>
            <p:extLst/>
          </p:nvPr>
        </p:nvGraphicFramePr>
        <p:xfrm>
          <a:off x="694591" y="3333004"/>
          <a:ext cx="11451294" cy="4962814"/>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575761" y="2074960"/>
            <a:ext cx="11570124" cy="1163396"/>
          </a:xfrm>
          <a:prstGeom prst="rect">
            <a:avLst/>
          </a:prstGeom>
          <a:noFill/>
        </p:spPr>
        <p:txBody>
          <a:bodyPr wrap="square" lIns="127523" tIns="63784" rIns="127523" bIns="63784" rtlCol="0">
            <a:spAutoFit/>
          </a:bodyPr>
          <a:lstStyle/>
          <a:p>
            <a:pPr marL="0" marR="0" lvl="0" indent="0" algn="ctr" defTabSz="1275233"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„Milyen gyakran fordul elő, hogy olyan szakmai/pedagógiai jellegű problémával találkozik, amelynek megoldásához igényelne valamilyen szakmai támogatást?”</a:t>
            </a:r>
          </a:p>
        </p:txBody>
      </p:sp>
      <p:sp>
        <p:nvSpPr>
          <p:cNvPr id="3" name="Szövegdoboz 2"/>
          <p:cNvSpPr txBox="1"/>
          <p:nvPr/>
        </p:nvSpPr>
        <p:spPr>
          <a:xfrm>
            <a:off x="3288855" y="8114744"/>
            <a:ext cx="6262766" cy="387799"/>
          </a:xfrm>
          <a:prstGeom prst="rect">
            <a:avLst/>
          </a:prstGeom>
          <a:noFill/>
        </p:spPr>
        <p:txBody>
          <a:bodyPr wrap="none" lIns="127523" tIns="63784" rIns="127523" bIns="63784" rtlCol="0">
            <a:spAutoFit/>
          </a:bodyPr>
          <a:lstStyle/>
          <a:p>
            <a:pPr marL="0" marR="0" lvl="0" indent="0" algn="l" defTabSz="1275233" rtl="0" eaLnBrk="1" fontAlgn="auto" latinLnBrk="0" hangingPunct="1">
              <a:lnSpc>
                <a:spcPct val="100000"/>
              </a:lnSpc>
              <a:spcBef>
                <a:spcPts val="0"/>
              </a:spcBef>
              <a:spcAft>
                <a:spcPts val="0"/>
              </a:spcAft>
              <a:buClrTx/>
              <a:buSzTx/>
              <a:buFontTx/>
              <a:buNone/>
              <a:tabLst/>
              <a:defRPr/>
            </a:pPr>
            <a:r>
              <a:rPr kumimoji="0" lang="hu-HU" sz="17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Összes pedagógus válaszainak megoszlása 2013 őszén</a:t>
            </a:r>
          </a:p>
        </p:txBody>
      </p:sp>
    </p:spTree>
    <p:extLst>
      <p:ext uri="{BB962C8B-B14F-4D97-AF65-F5344CB8AC3E}">
        <p14:creationId xmlns:p14="http://schemas.microsoft.com/office/powerpoint/2010/main" val="12815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21414" y="384070"/>
            <a:ext cx="9576000" cy="896531"/>
          </a:xfrm>
        </p:spPr>
        <p:txBody>
          <a:bodyPr/>
          <a:lstStyle/>
          <a:p>
            <a:r>
              <a:rPr lang="hu-HU" sz="1700" dirty="0"/>
              <a:t/>
            </a:r>
            <a:br>
              <a:rPr lang="hu-HU" sz="1700" dirty="0"/>
            </a:br>
            <a:endParaRPr lang="hu-HU" sz="1700" dirty="0"/>
          </a:p>
        </p:txBody>
      </p:sp>
      <p:graphicFrame>
        <p:nvGraphicFramePr>
          <p:cNvPr id="7" name="Tartalom helye 6"/>
          <p:cNvGraphicFramePr>
            <a:graphicFrameLocks noGrp="1"/>
          </p:cNvGraphicFramePr>
          <p:nvPr>
            <p:ph idx="1"/>
            <p:extLst/>
          </p:nvPr>
        </p:nvGraphicFramePr>
        <p:xfrm>
          <a:off x="578178" y="2577400"/>
          <a:ext cx="11521440" cy="5874707"/>
        </p:xfrm>
        <a:graphic>
          <a:graphicData uri="http://schemas.openxmlformats.org/drawingml/2006/chart">
            <c:chart xmlns:c="http://schemas.openxmlformats.org/drawingml/2006/chart" xmlns:r="http://schemas.openxmlformats.org/officeDocument/2006/relationships" r:id="rId2"/>
          </a:graphicData>
        </a:graphic>
      </p:graphicFrame>
      <p:sp>
        <p:nvSpPr>
          <p:cNvPr id="8" name="Szövegdoboz 7"/>
          <p:cNvSpPr txBox="1"/>
          <p:nvPr/>
        </p:nvSpPr>
        <p:spPr>
          <a:xfrm>
            <a:off x="315654" y="2577460"/>
            <a:ext cx="12046488" cy="818685"/>
          </a:xfrm>
          <a:prstGeom prst="rect">
            <a:avLst/>
          </a:prstGeom>
          <a:noFill/>
        </p:spPr>
        <p:txBody>
          <a:bodyPr wrap="square" lIns="127323" tIns="63693" rIns="127323" bIns="63693" rtlCol="0">
            <a:spAutoFit/>
          </a:bodyPr>
          <a:lstStyle/>
          <a:p>
            <a:pPr marL="0" marR="0" lvl="0" indent="0" algn="ctr" defTabSz="1273240" rtl="0" eaLnBrk="1" fontAlgn="auto" latinLnBrk="0" hangingPunct="1">
              <a:lnSpc>
                <a:spcPct val="100000"/>
              </a:lnSpc>
              <a:spcBef>
                <a:spcPts val="0"/>
              </a:spcBef>
              <a:spcAft>
                <a:spcPts val="0"/>
              </a:spcAft>
              <a:buClrTx/>
              <a:buSzTx/>
              <a:buFontTx/>
              <a:buNone/>
              <a:tabLst/>
              <a:defRPr/>
            </a:pPr>
            <a:r>
              <a:rPr kumimoji="0" lang="hu-HU" sz="22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„Véleménye szerint bizonyos szakmai/pedagógiai problémák megoldását segítené-e, ha megfelelő szakmai továbbképzésen vehetne részt?”</a:t>
            </a:r>
          </a:p>
        </p:txBody>
      </p:sp>
      <p:sp>
        <p:nvSpPr>
          <p:cNvPr id="2" name="Szövegdoboz 1"/>
          <p:cNvSpPr txBox="1"/>
          <p:nvPr/>
        </p:nvSpPr>
        <p:spPr>
          <a:xfrm>
            <a:off x="2973219" y="8530678"/>
            <a:ext cx="6262766" cy="387799"/>
          </a:xfrm>
          <a:prstGeom prst="rect">
            <a:avLst/>
          </a:prstGeom>
          <a:noFill/>
        </p:spPr>
        <p:txBody>
          <a:bodyPr wrap="none" lIns="127323" tIns="63693" rIns="127323" bIns="63693" rtlCol="0">
            <a:spAutoFit/>
          </a:bodyPr>
          <a:lstStyle/>
          <a:p>
            <a:pPr marL="0" marR="0" lvl="0" indent="0" algn="l" defTabSz="1273240" rtl="0" eaLnBrk="1" fontAlgn="auto" latinLnBrk="0" hangingPunct="1">
              <a:lnSpc>
                <a:spcPct val="100000"/>
              </a:lnSpc>
              <a:spcBef>
                <a:spcPts val="0"/>
              </a:spcBef>
              <a:spcAft>
                <a:spcPts val="0"/>
              </a:spcAft>
              <a:buClrTx/>
              <a:buSzTx/>
              <a:buFontTx/>
              <a:buNone/>
              <a:tabLst/>
              <a:defRPr/>
            </a:pPr>
            <a:r>
              <a:rPr kumimoji="0" lang="hu-HU" sz="17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Összes pedagógus válaszainak megoszlása 2013 őszén</a:t>
            </a:r>
          </a:p>
        </p:txBody>
      </p:sp>
      <p:sp>
        <p:nvSpPr>
          <p:cNvPr id="9" name="Cím 1"/>
          <p:cNvSpPr txBox="1">
            <a:spLocks/>
          </p:cNvSpPr>
          <p:nvPr/>
        </p:nvSpPr>
        <p:spPr bwMode="auto">
          <a:xfrm>
            <a:off x="578178" y="1269254"/>
            <a:ext cx="9494122" cy="1089824"/>
          </a:xfrm>
          <a:prstGeom prst="rect">
            <a:avLst/>
          </a:prstGeom>
          <a:noFill/>
          <a:ln w="9525">
            <a:noFill/>
            <a:round/>
            <a:headEnd/>
            <a:tailEnd/>
          </a:ln>
        </p:spPr>
        <p:txBody>
          <a:bodyPr vert="horz" wrap="square" lIns="0" tIns="0" rIns="0" bIns="0" numCol="1" anchor="ctr" anchorCtr="0" compatLnSpc="1">
            <a:prstTxWarp prst="textNoShape">
              <a:avLst/>
            </a:prstTxWarp>
          </a:bodyPr>
          <a:lstStyle>
            <a:lvl1pPr algn="l" defTabSz="449263" rtl="0" eaLnBrk="1" fontAlgn="base" hangingPunct="1">
              <a:spcBef>
                <a:spcPct val="0"/>
              </a:spcBef>
              <a:spcAft>
                <a:spcPct val="0"/>
              </a:spcAft>
              <a:buClr>
                <a:srgbClr val="000000"/>
              </a:buClr>
              <a:buSzPct val="100000"/>
              <a:buFont typeface="Times New Roman" pitchFamily="18" charset="0"/>
              <a:defRPr sz="2600" b="1">
                <a:solidFill>
                  <a:srgbClr val="000000"/>
                </a:solidFill>
                <a:latin typeface="Verdana" pitchFamily="34" charset="0"/>
                <a:ea typeface="+mj-ea"/>
                <a:cs typeface="+mj-cs"/>
              </a:defRPr>
            </a:lvl1pPr>
            <a:lvl2pPr algn="l" defTabSz="449263" rtl="0" eaLnBrk="1" fontAlgn="base" hangingPunct="1">
              <a:spcBef>
                <a:spcPct val="0"/>
              </a:spcBef>
              <a:spcAft>
                <a:spcPct val="0"/>
              </a:spcAft>
              <a:buClr>
                <a:srgbClr val="000000"/>
              </a:buClr>
              <a:buSzPct val="100000"/>
              <a:buFont typeface="Times New Roman" pitchFamily="18" charset="0"/>
              <a:defRPr sz="2800">
                <a:solidFill>
                  <a:srgbClr val="000000"/>
                </a:solidFill>
                <a:latin typeface="Arial" charset="0"/>
                <a:cs typeface="Arial" charset="0"/>
              </a:defRPr>
            </a:lvl2pPr>
            <a:lvl3pPr algn="l" defTabSz="449263" rtl="0" eaLnBrk="1" fontAlgn="base" hangingPunct="1">
              <a:spcBef>
                <a:spcPct val="0"/>
              </a:spcBef>
              <a:spcAft>
                <a:spcPct val="0"/>
              </a:spcAft>
              <a:buClr>
                <a:srgbClr val="000000"/>
              </a:buClr>
              <a:buSzPct val="100000"/>
              <a:buFont typeface="Times New Roman" pitchFamily="18" charset="0"/>
              <a:defRPr sz="2800">
                <a:solidFill>
                  <a:srgbClr val="000000"/>
                </a:solidFill>
                <a:latin typeface="Arial" charset="0"/>
                <a:cs typeface="Arial" charset="0"/>
              </a:defRPr>
            </a:lvl3pPr>
            <a:lvl4pPr algn="l" defTabSz="449263" rtl="0" eaLnBrk="1" fontAlgn="base" hangingPunct="1">
              <a:spcBef>
                <a:spcPct val="0"/>
              </a:spcBef>
              <a:spcAft>
                <a:spcPct val="0"/>
              </a:spcAft>
              <a:buClr>
                <a:srgbClr val="000000"/>
              </a:buClr>
              <a:buSzPct val="100000"/>
              <a:buFont typeface="Times New Roman" pitchFamily="18" charset="0"/>
              <a:defRPr sz="2800">
                <a:solidFill>
                  <a:srgbClr val="000000"/>
                </a:solidFill>
                <a:latin typeface="Arial" charset="0"/>
                <a:cs typeface="Arial" charset="0"/>
              </a:defRPr>
            </a:lvl4pPr>
            <a:lvl5pPr algn="l" defTabSz="449263" rtl="0" eaLnBrk="1" fontAlgn="base" hangingPunct="1">
              <a:spcBef>
                <a:spcPct val="0"/>
              </a:spcBef>
              <a:spcAft>
                <a:spcPct val="0"/>
              </a:spcAft>
              <a:buClr>
                <a:srgbClr val="000000"/>
              </a:buClr>
              <a:buSzPct val="100000"/>
              <a:buFont typeface="Times New Roman" pitchFamily="18" charset="0"/>
              <a:defRPr sz="2800">
                <a:solidFill>
                  <a:srgbClr val="000000"/>
                </a:solidFill>
                <a:latin typeface="Arial" charset="0"/>
                <a:cs typeface="Arial" charset="0"/>
              </a:defRPr>
            </a:lvl5pPr>
            <a:lvl6pPr marL="2514600" indent="-228600" algn="l" defTabSz="449263" rtl="0" eaLnBrk="1" fontAlgn="base" hangingPunct="1">
              <a:spcBef>
                <a:spcPct val="0"/>
              </a:spcBef>
              <a:spcAft>
                <a:spcPct val="0"/>
              </a:spcAft>
              <a:buClr>
                <a:srgbClr val="000000"/>
              </a:buClr>
              <a:buSzPct val="100000"/>
              <a:buFont typeface="Times New Roman" pitchFamily="16" charset="0"/>
              <a:defRPr sz="2800">
                <a:solidFill>
                  <a:srgbClr val="000000"/>
                </a:solidFill>
                <a:latin typeface="Arial" charset="0"/>
                <a:cs typeface="Arial" charset="0"/>
              </a:defRPr>
            </a:lvl6pPr>
            <a:lvl7pPr marL="2971800" indent="-228600" algn="l" defTabSz="449263" rtl="0" eaLnBrk="1" fontAlgn="base" hangingPunct="1">
              <a:spcBef>
                <a:spcPct val="0"/>
              </a:spcBef>
              <a:spcAft>
                <a:spcPct val="0"/>
              </a:spcAft>
              <a:buClr>
                <a:srgbClr val="000000"/>
              </a:buClr>
              <a:buSzPct val="100000"/>
              <a:buFont typeface="Times New Roman" pitchFamily="16" charset="0"/>
              <a:defRPr sz="2800">
                <a:solidFill>
                  <a:srgbClr val="000000"/>
                </a:solidFill>
                <a:latin typeface="Arial" charset="0"/>
                <a:cs typeface="Arial" charset="0"/>
              </a:defRPr>
            </a:lvl7pPr>
            <a:lvl8pPr marL="3429000" indent="-228600" algn="l" defTabSz="449263" rtl="0" eaLnBrk="1" fontAlgn="base" hangingPunct="1">
              <a:spcBef>
                <a:spcPct val="0"/>
              </a:spcBef>
              <a:spcAft>
                <a:spcPct val="0"/>
              </a:spcAft>
              <a:buClr>
                <a:srgbClr val="000000"/>
              </a:buClr>
              <a:buSzPct val="100000"/>
              <a:buFont typeface="Times New Roman" pitchFamily="16" charset="0"/>
              <a:defRPr sz="2800">
                <a:solidFill>
                  <a:srgbClr val="000000"/>
                </a:solidFill>
                <a:latin typeface="Arial" charset="0"/>
                <a:cs typeface="Arial" charset="0"/>
              </a:defRPr>
            </a:lvl8pPr>
            <a:lvl9pPr marL="3886200" indent="-228600" algn="l" defTabSz="449263" rtl="0" eaLnBrk="1" fontAlgn="base" hangingPunct="1">
              <a:spcBef>
                <a:spcPct val="0"/>
              </a:spcBef>
              <a:spcAft>
                <a:spcPct val="0"/>
              </a:spcAft>
              <a:buClr>
                <a:srgbClr val="000000"/>
              </a:buClr>
              <a:buSzPct val="100000"/>
              <a:buFont typeface="Times New Roman" pitchFamily="16" charset="0"/>
              <a:defRPr sz="2800">
                <a:solidFill>
                  <a:srgbClr val="000000"/>
                </a:solidFill>
                <a:latin typeface="Arial" charset="0"/>
                <a:cs typeface="Arial" charset="0"/>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hu-HU" sz="3900" b="1" i="0" u="none" strike="noStrike" kern="1200" cap="none" spc="0" normalizeH="0" baseline="0" noProof="0" dirty="0">
                <a:ln>
                  <a:noFill/>
                </a:ln>
                <a:solidFill>
                  <a:prstClr val="black"/>
                </a:solidFill>
                <a:effectLst/>
                <a:uLnTx/>
                <a:uFillTx/>
                <a:latin typeface="Calibri"/>
                <a:ea typeface="+mj-ea"/>
                <a:cs typeface="+mj-cs"/>
              </a:rPr>
              <a:t>A továbbképzések segíthetik a szakmai problémák megoldását </a:t>
            </a:r>
            <a:endParaRPr kumimoji="0" lang="en-US" sz="3900" b="1" i="0" u="none" strike="noStrike" kern="1200" cap="none" spc="0" normalizeH="0" baseline="0" noProof="0" dirty="0">
              <a:ln>
                <a:noFill/>
              </a:ln>
              <a:solidFill>
                <a:prstClr val="black"/>
              </a:solidFill>
              <a:effectLst/>
              <a:uLnTx/>
              <a:uFillTx/>
              <a:latin typeface="Calibri"/>
              <a:ea typeface="+mj-ea"/>
              <a:cs typeface="+mj-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hu-HU" sz="2200" b="0" i="0" u="none" strike="noStrike" kern="1200" cap="none" spc="0" normalizeH="0" baseline="0" noProof="0" dirty="0">
                <a:ln>
                  <a:noFill/>
                </a:ln>
                <a:solidFill>
                  <a:srgbClr val="000000"/>
                </a:solidFill>
                <a:effectLst/>
                <a:uLnTx/>
                <a:uFillTx/>
                <a:latin typeface="Calibri"/>
                <a:ea typeface="+mj-ea"/>
                <a:cs typeface="+mj-cs"/>
              </a:rPr>
              <a:t>(OFI pedagógus panel kutatás,2013-2014, N</a:t>
            </a:r>
            <a:r>
              <a:rPr kumimoji="0" lang="en-US" sz="2200" b="0" i="0" u="none" strike="noStrike" kern="1200" cap="none" spc="0" normalizeH="0" baseline="0" noProof="0" dirty="0">
                <a:ln>
                  <a:noFill/>
                </a:ln>
                <a:solidFill>
                  <a:srgbClr val="000000"/>
                </a:solidFill>
                <a:effectLst/>
                <a:uLnTx/>
                <a:uFillTx/>
                <a:latin typeface="Calibri"/>
                <a:ea typeface="+mj-ea"/>
                <a:cs typeface="+mj-cs"/>
              </a:rPr>
              <a:t>=</a:t>
            </a:r>
            <a:r>
              <a:rPr kumimoji="0" lang="hu-HU" sz="2200" b="0" i="0" u="none" strike="noStrike" kern="1200" cap="none" spc="0" normalizeH="0" baseline="0" noProof="0" dirty="0">
                <a:ln>
                  <a:noFill/>
                </a:ln>
                <a:solidFill>
                  <a:srgbClr val="000000"/>
                </a:solidFill>
                <a:effectLst/>
                <a:uLnTx/>
                <a:uFillTx/>
                <a:latin typeface="Calibri"/>
                <a:ea typeface="+mj-ea"/>
                <a:cs typeface="+mj-cs"/>
              </a:rPr>
              <a:t>8581)</a:t>
            </a:r>
            <a:endParaRPr kumimoji="0" lang="hu-HU" sz="22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3796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352128" y="969774"/>
            <a:ext cx="8770574" cy="1411357"/>
          </a:xfrm>
        </p:spPr>
        <p:txBody>
          <a:bodyPr/>
          <a:lstStyle/>
          <a:p>
            <a:pPr algn="l">
              <a:spcBef>
                <a:spcPts val="0"/>
              </a:spcBef>
            </a:pPr>
            <a:r>
              <a:rPr lang="hu-HU" sz="3900" b="1" dirty="0"/>
              <a:t>Szakmai továbbképzés igénye </a:t>
            </a:r>
            <a:br>
              <a:rPr lang="hu-HU" sz="3900" b="1" dirty="0"/>
            </a:br>
            <a:r>
              <a:rPr lang="hu-HU" sz="2200" dirty="0">
                <a:solidFill>
                  <a:prstClr val="black"/>
                </a:solidFill>
                <a:ea typeface="+mn-ea"/>
                <a:cs typeface="+mn-cs"/>
              </a:rPr>
              <a:t>(OFI pedagógus panel kutatás, 2013-2014, N</a:t>
            </a:r>
            <a:r>
              <a:rPr lang="en-US" sz="2200" dirty="0">
                <a:solidFill>
                  <a:prstClr val="black"/>
                </a:solidFill>
                <a:ea typeface="+mn-ea"/>
                <a:cs typeface="+mn-cs"/>
              </a:rPr>
              <a:t>=</a:t>
            </a:r>
            <a:r>
              <a:rPr lang="hu-HU" sz="2200" dirty="0">
                <a:solidFill>
                  <a:prstClr val="black"/>
                </a:solidFill>
                <a:ea typeface="+mn-ea"/>
                <a:cs typeface="+mn-cs"/>
              </a:rPr>
              <a:t>8581)</a:t>
            </a:r>
            <a:br>
              <a:rPr lang="hu-HU" sz="2200" dirty="0">
                <a:solidFill>
                  <a:prstClr val="black"/>
                </a:solidFill>
                <a:ea typeface="+mn-ea"/>
                <a:cs typeface="+mn-cs"/>
              </a:rPr>
            </a:br>
            <a:endParaRPr lang="hu-HU" sz="2800" dirty="0"/>
          </a:p>
        </p:txBody>
      </p:sp>
      <p:graphicFrame>
        <p:nvGraphicFramePr>
          <p:cNvPr id="2" name="Tartalom helye 1"/>
          <p:cNvGraphicFramePr>
            <a:graphicFrameLocks noGrp="1"/>
          </p:cNvGraphicFramePr>
          <p:nvPr>
            <p:ph idx="1"/>
            <p:extLst/>
          </p:nvPr>
        </p:nvGraphicFramePr>
        <p:xfrm>
          <a:off x="150530" y="1977888"/>
          <a:ext cx="12299315" cy="64830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7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2941" y="0"/>
            <a:ext cx="8770747" cy="1209734"/>
          </a:xfrm>
        </p:spPr>
        <p:txBody>
          <a:bodyPr/>
          <a:lstStyle/>
          <a:p>
            <a:pPr algn="l">
              <a:spcBef>
                <a:spcPts val="0"/>
              </a:spcBef>
            </a:pPr>
            <a:r>
              <a:rPr lang="hu-HU" sz="3900" b="1" dirty="0"/>
              <a:t>Képzési területenként eltérő továbbképzési igények </a:t>
            </a:r>
            <a:r>
              <a:rPr lang="hu-HU" sz="2200" dirty="0">
                <a:solidFill>
                  <a:prstClr val="black"/>
                </a:solidFill>
                <a:ea typeface="+mn-ea"/>
                <a:cs typeface="+mn-cs"/>
              </a:rPr>
              <a:t>(OFI pedagógus panel kutatás, 2013-2014, N</a:t>
            </a:r>
            <a:r>
              <a:rPr lang="en-US" sz="2200" dirty="0">
                <a:solidFill>
                  <a:prstClr val="black"/>
                </a:solidFill>
                <a:ea typeface="+mn-ea"/>
                <a:cs typeface="+mn-cs"/>
              </a:rPr>
              <a:t>=</a:t>
            </a:r>
            <a:r>
              <a:rPr lang="hu-HU" sz="2200" dirty="0">
                <a:solidFill>
                  <a:prstClr val="black"/>
                </a:solidFill>
                <a:ea typeface="+mn-ea"/>
                <a:cs typeface="+mn-cs"/>
              </a:rPr>
              <a:t>8581)</a:t>
            </a:r>
            <a:br>
              <a:rPr lang="hu-HU" sz="2200" dirty="0">
                <a:solidFill>
                  <a:prstClr val="black"/>
                </a:solidFill>
                <a:ea typeface="+mn-ea"/>
                <a:cs typeface="+mn-cs"/>
              </a:rPr>
            </a:br>
            <a:endParaRPr lang="hu-HU" sz="3400" dirty="0"/>
          </a:p>
        </p:txBody>
      </p:sp>
      <p:graphicFrame>
        <p:nvGraphicFramePr>
          <p:cNvPr id="4" name="Tartalom helye 3"/>
          <p:cNvGraphicFramePr>
            <a:graphicFrameLocks noGrp="1"/>
          </p:cNvGraphicFramePr>
          <p:nvPr>
            <p:ph idx="1"/>
            <p:extLst/>
          </p:nvPr>
        </p:nvGraphicFramePr>
        <p:xfrm>
          <a:off x="213848" y="1910117"/>
          <a:ext cx="12299315" cy="6046929"/>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doboz 2"/>
          <p:cNvSpPr txBox="1"/>
          <p:nvPr/>
        </p:nvSpPr>
        <p:spPr>
          <a:xfrm>
            <a:off x="-37296" y="7822392"/>
            <a:ext cx="12801600" cy="560154"/>
          </a:xfrm>
          <a:prstGeom prst="rect">
            <a:avLst/>
          </a:prstGeom>
          <a:noFill/>
        </p:spPr>
        <p:txBody>
          <a:bodyPr wrap="square" lIns="128001" tIns="0" rIns="128001" bIns="0" rtlCol="0">
            <a:spAutoFit/>
          </a:bodyPr>
          <a:lstStyle/>
          <a:p>
            <a:pPr marL="0" marR="0" lvl="0" indent="0" algn="l" defTabSz="1280006" rtl="0" eaLnBrk="1" fontAlgn="auto" latinLnBrk="0" hangingPunct="1">
              <a:lnSpc>
                <a:spcPct val="100000"/>
              </a:lnSpc>
              <a:spcBef>
                <a:spcPts val="0"/>
              </a:spcBef>
              <a:spcAft>
                <a:spcPts val="0"/>
              </a:spcAft>
              <a:buClrTx/>
              <a:buSzTx/>
              <a:buFontTx/>
              <a:buNone/>
              <a:tabLst/>
              <a:defRPr/>
            </a:pPr>
            <a:r>
              <a:rPr kumimoji="0" lang="hu-HU" sz="1800" b="0" i="1"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„N</a:t>
            </a:r>
            <a:r>
              <a:rPr kumimoji="0" lang="en-US" sz="1800" b="0" i="1" u="none" strike="noStrike" kern="1200" cap="none" spc="0" normalizeH="0" baseline="0" noProof="0" dirty="0" err="1">
                <a:ln>
                  <a:noFill/>
                </a:ln>
                <a:solidFill>
                  <a:srgbClr val="C00000"/>
                </a:solidFill>
                <a:effectLst/>
                <a:uLnTx/>
                <a:uFillTx/>
                <a:latin typeface="Verdana" pitchFamily="34" charset="0"/>
                <a:ea typeface="Verdana" pitchFamily="34" charset="0"/>
                <a:cs typeface="Verdana" pitchFamily="34" charset="0"/>
              </a:rPr>
              <a:t>agy</a:t>
            </a:r>
            <a:r>
              <a:rPr kumimoji="0" lang="en-US" sz="1800" b="0" i="1"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 </a:t>
            </a:r>
            <a:r>
              <a:rPr kumimoji="0" lang="en-US" sz="1800" b="0" i="1" u="none" strike="noStrike" kern="1200" cap="none" spc="0" normalizeH="0" baseline="0" noProof="0" dirty="0" err="1">
                <a:ln>
                  <a:noFill/>
                </a:ln>
                <a:solidFill>
                  <a:srgbClr val="C00000"/>
                </a:solidFill>
                <a:effectLst/>
                <a:uLnTx/>
                <a:uFillTx/>
                <a:latin typeface="Verdana" pitchFamily="34" charset="0"/>
                <a:ea typeface="Verdana" pitchFamily="34" charset="0"/>
                <a:cs typeface="Verdana" pitchFamily="34" charset="0"/>
              </a:rPr>
              <a:t>szüksége</a:t>
            </a:r>
            <a:r>
              <a:rPr kumimoji="0" lang="en-US" sz="1800" b="0" i="1"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 </a:t>
            </a:r>
            <a:r>
              <a:rPr kumimoji="0" lang="en-US" sz="1800" b="0" i="1" u="none" strike="noStrike" kern="1200" cap="none" spc="0" normalizeH="0" baseline="0" noProof="0" dirty="0" err="1">
                <a:ln>
                  <a:noFill/>
                </a:ln>
                <a:solidFill>
                  <a:srgbClr val="C00000"/>
                </a:solidFill>
                <a:effectLst/>
                <a:uLnTx/>
                <a:uFillTx/>
                <a:latin typeface="Verdana" pitchFamily="34" charset="0"/>
                <a:ea typeface="Verdana" pitchFamily="34" charset="0"/>
                <a:cs typeface="Verdana" pitchFamily="34" charset="0"/>
              </a:rPr>
              <a:t>lenne</a:t>
            </a:r>
            <a:r>
              <a:rPr kumimoji="0" lang="en-US" sz="1800" b="0" i="1"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 </a:t>
            </a:r>
            <a:r>
              <a:rPr kumimoji="0" lang="en-US" sz="1800" b="0" i="1" u="none" strike="noStrike" kern="1200" cap="none" spc="0" normalizeH="0" baseline="0" noProof="0" dirty="0" err="1">
                <a:ln>
                  <a:noFill/>
                </a:ln>
                <a:solidFill>
                  <a:srgbClr val="C00000"/>
                </a:solidFill>
                <a:effectLst/>
                <a:uLnTx/>
                <a:uFillTx/>
                <a:latin typeface="Verdana" pitchFamily="34" charset="0"/>
                <a:ea typeface="Verdana" pitchFamily="34" charset="0"/>
                <a:cs typeface="Verdana" pitchFamily="34" charset="0"/>
              </a:rPr>
              <a:t>rá</a:t>
            </a:r>
            <a:r>
              <a:rPr kumimoji="0" lang="hu-HU" sz="1800" b="0" i="1"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 válaszok a különböző képzési területen dolgozó </a:t>
            </a:r>
            <a:r>
              <a:rPr kumimoji="0" lang="en-US" sz="1800" b="0" i="1" u="none" strike="noStrike" kern="1200" cap="none" spc="0" normalizeH="0" baseline="0" noProof="0" dirty="0" err="1">
                <a:ln>
                  <a:noFill/>
                </a:ln>
                <a:solidFill>
                  <a:srgbClr val="C00000"/>
                </a:solidFill>
                <a:effectLst/>
                <a:uLnTx/>
                <a:uFillTx/>
                <a:latin typeface="Verdana" pitchFamily="34" charset="0"/>
                <a:ea typeface="Verdana" pitchFamily="34" charset="0"/>
                <a:cs typeface="Verdana" pitchFamily="34" charset="0"/>
              </a:rPr>
              <a:t>pedagógus</a:t>
            </a:r>
            <a:r>
              <a:rPr kumimoji="0" lang="hu-HU" sz="1800" b="0" i="1"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ok körében 2013 őszén,</a:t>
            </a:r>
            <a:r>
              <a:rPr kumimoji="0" lang="en-US" sz="1800" b="0" i="1"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a:t>
            </a:r>
            <a:endParaRPr kumimoji="0" lang="hu-HU" sz="18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2130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60070" y="448776"/>
            <a:ext cx="11041380" cy="1855788"/>
          </a:xfrm>
        </p:spPr>
        <p:txBody>
          <a:bodyPr>
            <a:normAutofit/>
          </a:bodyPr>
          <a:lstStyle/>
          <a:p>
            <a:pPr algn="ctr"/>
            <a:r>
              <a:rPr lang="hu-HU" dirty="0" smtClean="0">
                <a:latin typeface="+mn-lt"/>
                <a:cs typeface="Times New Roman" panose="02020603050405020304" pitchFamily="18" charset="0"/>
              </a:rPr>
              <a:t>A pedagógus-továbbképzés fejlesztése</a:t>
            </a:r>
            <a:r>
              <a:rPr lang="hu-HU" dirty="0">
                <a:latin typeface="+mn-lt"/>
                <a:cs typeface="Times New Roman" panose="02020603050405020304" pitchFamily="18" charset="0"/>
              </a:rPr>
              <a:t/>
            </a:r>
            <a:br>
              <a:rPr lang="hu-HU" dirty="0">
                <a:latin typeface="+mn-lt"/>
                <a:cs typeface="Times New Roman" panose="02020603050405020304" pitchFamily="18" charset="0"/>
              </a:rPr>
            </a:br>
            <a:endParaRPr lang="hu-HU" dirty="0">
              <a:latin typeface="+mn-lt"/>
              <a:cs typeface="Times New Roman" panose="02020603050405020304" pitchFamily="18" charset="0"/>
            </a:endParaRPr>
          </a:p>
        </p:txBody>
      </p:sp>
      <p:sp>
        <p:nvSpPr>
          <p:cNvPr id="3" name="Tartalom helye 2"/>
          <p:cNvSpPr>
            <a:spLocks noGrp="1"/>
          </p:cNvSpPr>
          <p:nvPr>
            <p:ph idx="1"/>
          </p:nvPr>
        </p:nvSpPr>
        <p:spPr/>
        <p:txBody>
          <a:bodyPr>
            <a:normAutofit/>
          </a:bodyPr>
          <a:lstStyle/>
          <a:p>
            <a:pPr algn="just">
              <a:defRPr/>
            </a:pPr>
            <a:r>
              <a:rPr lang="hu-HU" sz="3200" dirty="0" smtClean="0">
                <a:cs typeface="Times New Roman" panose="02020603050405020304" pitchFamily="18" charset="0"/>
              </a:rPr>
              <a:t>Pedagógusképző </a:t>
            </a:r>
            <a:r>
              <a:rPr lang="hu-HU" sz="3200" dirty="0">
                <a:cs typeface="Times New Roman" panose="02020603050405020304" pitchFamily="18" charset="0"/>
              </a:rPr>
              <a:t>intézmények nagyobb </a:t>
            </a:r>
            <a:r>
              <a:rPr lang="hu-HU" sz="3200" dirty="0" smtClean="0">
                <a:cs typeface="Times New Roman" panose="02020603050405020304" pitchFamily="18" charset="0"/>
              </a:rPr>
              <a:t>szerepvállalása. </a:t>
            </a:r>
            <a:endParaRPr lang="hu-HU" sz="3200" dirty="0">
              <a:cs typeface="Times New Roman" panose="02020603050405020304" pitchFamily="18" charset="0"/>
            </a:endParaRPr>
          </a:p>
          <a:p>
            <a:pPr algn="just">
              <a:defRPr/>
            </a:pPr>
            <a:r>
              <a:rPr lang="hu-HU" sz="3200" dirty="0">
                <a:cs typeface="Times New Roman" panose="02020603050405020304" pitchFamily="18" charset="0"/>
              </a:rPr>
              <a:t>F</a:t>
            </a:r>
            <a:r>
              <a:rPr lang="hu-HU" sz="3200" dirty="0" smtClean="0">
                <a:cs typeface="Times New Roman" panose="02020603050405020304" pitchFamily="18" charset="0"/>
              </a:rPr>
              <a:t>olyamatos </a:t>
            </a:r>
            <a:r>
              <a:rPr lang="hu-HU" sz="3200" dirty="0">
                <a:cs typeface="Times New Roman" panose="02020603050405020304" pitchFamily="18" charset="0"/>
              </a:rPr>
              <a:t>szakmai </a:t>
            </a:r>
            <a:r>
              <a:rPr lang="hu-HU" sz="3200" dirty="0" smtClean="0">
                <a:cs typeface="Times New Roman" panose="02020603050405020304" pitchFamily="18" charset="0"/>
              </a:rPr>
              <a:t>fejlődés, </a:t>
            </a:r>
            <a:r>
              <a:rPr lang="hu-HU" sz="3200" dirty="0">
                <a:cs typeface="Times New Roman" panose="02020603050405020304" pitchFamily="18" charset="0"/>
              </a:rPr>
              <a:t>az eltérő életpálya-feladatokhoz kötődő tevékenységek </a:t>
            </a:r>
            <a:r>
              <a:rPr lang="hu-HU" sz="3200" dirty="0" smtClean="0">
                <a:cs typeface="Times New Roman" panose="02020603050405020304" pitchFamily="18" charset="0"/>
              </a:rPr>
              <a:t>összehangolása.</a:t>
            </a:r>
            <a:endParaRPr lang="hu-HU" sz="3200" dirty="0">
              <a:cs typeface="Times New Roman" panose="02020603050405020304" pitchFamily="18" charset="0"/>
            </a:endParaRPr>
          </a:p>
          <a:p>
            <a:pPr algn="just">
              <a:defRPr/>
            </a:pPr>
            <a:r>
              <a:rPr lang="hu-HU" sz="3200" dirty="0" smtClean="0">
                <a:cs typeface="Times New Roman" panose="02020603050405020304" pitchFamily="18" charset="0"/>
              </a:rPr>
              <a:t>A </a:t>
            </a:r>
            <a:r>
              <a:rPr lang="hu-HU" sz="3200" dirty="0">
                <a:cs typeface="Times New Roman" panose="02020603050405020304" pitchFamily="18" charset="0"/>
              </a:rPr>
              <a:t>továbbképzések jelentősége, funkciója egyre kiterjedtebbé válik.</a:t>
            </a:r>
          </a:p>
          <a:p>
            <a:pPr algn="just">
              <a:defRPr/>
            </a:pPr>
            <a:r>
              <a:rPr lang="hu-HU" sz="3200" dirty="0" smtClean="0">
                <a:cs typeface="Times New Roman" panose="02020603050405020304" pitchFamily="18" charset="0"/>
              </a:rPr>
              <a:t>A továbbképzési </a:t>
            </a:r>
            <a:r>
              <a:rPr lang="hu-HU" sz="3200" dirty="0">
                <a:cs typeface="Times New Roman" panose="02020603050405020304" pitchFamily="18" charset="0"/>
              </a:rPr>
              <a:t>rendszer hármas </a:t>
            </a:r>
            <a:r>
              <a:rPr lang="hu-HU" sz="3200" dirty="0" smtClean="0">
                <a:cs typeface="Times New Roman" panose="02020603050405020304" pitchFamily="18" charset="0"/>
              </a:rPr>
              <a:t>funkciója: </a:t>
            </a:r>
          </a:p>
          <a:p>
            <a:pPr marL="0" indent="0" algn="just">
              <a:buNone/>
              <a:defRPr/>
            </a:pPr>
            <a:r>
              <a:rPr lang="hu-HU" sz="3200" dirty="0">
                <a:cs typeface="Times New Roman" panose="02020603050405020304" pitchFamily="18" charset="0"/>
              </a:rPr>
              <a:t>	</a:t>
            </a:r>
            <a:r>
              <a:rPr lang="hu-HU" sz="3200" dirty="0" smtClean="0">
                <a:cs typeface="Times New Roman" panose="02020603050405020304" pitchFamily="18" charset="0"/>
              </a:rPr>
              <a:t>az </a:t>
            </a:r>
            <a:r>
              <a:rPr lang="hu-HU" sz="3200" dirty="0">
                <a:cs typeface="Times New Roman" panose="02020603050405020304" pitchFamily="18" charset="0"/>
              </a:rPr>
              <a:t>oktatáspolitikai </a:t>
            </a:r>
            <a:r>
              <a:rPr lang="hu-HU" sz="3200" dirty="0" smtClean="0">
                <a:cs typeface="Times New Roman" panose="02020603050405020304" pitchFamily="18" charset="0"/>
              </a:rPr>
              <a:t>törekvések, </a:t>
            </a:r>
          </a:p>
          <a:p>
            <a:pPr marL="0" indent="0" algn="just">
              <a:buNone/>
              <a:defRPr/>
            </a:pPr>
            <a:r>
              <a:rPr lang="hu-HU" sz="3200" dirty="0">
                <a:cs typeface="Times New Roman" panose="02020603050405020304" pitchFamily="18" charset="0"/>
              </a:rPr>
              <a:t>	</a:t>
            </a:r>
            <a:r>
              <a:rPr lang="hu-HU" sz="3200" dirty="0" smtClean="0">
                <a:cs typeface="Times New Roman" panose="02020603050405020304" pitchFamily="18" charset="0"/>
              </a:rPr>
              <a:t>a </a:t>
            </a:r>
            <a:r>
              <a:rPr lang="hu-HU" sz="3200" dirty="0">
                <a:cs typeface="Times New Roman" panose="02020603050405020304" pitchFamily="18" charset="0"/>
              </a:rPr>
              <a:t>helyi fejlesztések </a:t>
            </a:r>
            <a:r>
              <a:rPr lang="hu-HU" sz="3200" dirty="0" smtClean="0">
                <a:cs typeface="Times New Roman" panose="02020603050405020304" pitchFamily="18" charset="0"/>
              </a:rPr>
              <a:t>támogatása,</a:t>
            </a:r>
          </a:p>
          <a:p>
            <a:pPr marL="0" indent="0" algn="just">
              <a:buNone/>
              <a:defRPr/>
            </a:pPr>
            <a:r>
              <a:rPr lang="hu-HU" sz="3200" dirty="0" smtClean="0">
                <a:cs typeface="Times New Roman" panose="02020603050405020304" pitchFamily="18" charset="0"/>
              </a:rPr>
              <a:t>        </a:t>
            </a:r>
            <a:r>
              <a:rPr lang="hu-HU" sz="3200" dirty="0">
                <a:cs typeface="Times New Roman" panose="02020603050405020304" pitchFamily="18" charset="0"/>
              </a:rPr>
              <a:t> </a:t>
            </a:r>
            <a:r>
              <a:rPr lang="hu-HU" sz="3200" dirty="0" smtClean="0">
                <a:cs typeface="Times New Roman" panose="02020603050405020304" pitchFamily="18" charset="0"/>
              </a:rPr>
              <a:t>a </a:t>
            </a:r>
            <a:r>
              <a:rPr lang="hu-HU" sz="3200" dirty="0">
                <a:cs typeface="Times New Roman" panose="02020603050405020304" pitchFamily="18" charset="0"/>
              </a:rPr>
              <a:t>pedagógusok folyamatos egyéni </a:t>
            </a:r>
            <a:r>
              <a:rPr lang="hu-HU" sz="3200" dirty="0" smtClean="0">
                <a:cs typeface="Times New Roman" panose="02020603050405020304" pitchFamily="18" charset="0"/>
              </a:rPr>
              <a:t>fejlesztése.</a:t>
            </a:r>
            <a:endParaRPr lang="hu-HU" sz="3200" dirty="0">
              <a:cs typeface="Times New Roman" panose="02020603050405020304" pitchFamily="18" charset="0"/>
            </a:endParaRPr>
          </a:p>
        </p:txBody>
      </p:sp>
      <p:sp>
        <p:nvSpPr>
          <p:cNvPr id="4" name="Dia számának helye 3"/>
          <p:cNvSpPr>
            <a:spLocks noGrp="1"/>
          </p:cNvSpPr>
          <p:nvPr>
            <p:ph type="sldNum" sz="quarter" idx="12"/>
          </p:nvPr>
        </p:nvSpPr>
        <p:spPr/>
        <p:txBody>
          <a:bodyPr/>
          <a:lstStyle/>
          <a:p>
            <a:pPr marL="0" marR="0" lvl="0" indent="0" algn="r" defTabSz="1262171" rtl="0" eaLnBrk="1" fontAlgn="auto" latinLnBrk="0" hangingPunct="1">
              <a:lnSpc>
                <a:spcPct val="100000"/>
              </a:lnSpc>
              <a:spcBef>
                <a:spcPts val="0"/>
              </a:spcBef>
              <a:spcAft>
                <a:spcPts val="0"/>
              </a:spcAft>
              <a:buClrTx/>
              <a:buSzTx/>
              <a:buFontTx/>
              <a:buNone/>
              <a:tabLst/>
              <a:defRPr/>
            </a:pPr>
            <a:fld id="{24ECCB2F-DC7A-4200-9D41-F237128CA327}" type="slidenum">
              <a:rPr kumimoji="0" lang="hu-HU" sz="13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62171" rtl="0" eaLnBrk="1" fontAlgn="auto" latinLnBrk="0" hangingPunct="1">
                <a:lnSpc>
                  <a:spcPct val="100000"/>
                </a:lnSpc>
                <a:spcBef>
                  <a:spcPts val="0"/>
                </a:spcBef>
                <a:spcAft>
                  <a:spcPts val="0"/>
                </a:spcAft>
                <a:buClrTx/>
                <a:buSzTx/>
                <a:buFontTx/>
                <a:buNone/>
                <a:tabLst/>
                <a:defRPr/>
              </a:pPr>
              <a:t>29</a:t>
            </a:fld>
            <a:endParaRPr kumimoji="0" lang="hu-HU" sz="13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72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502920" y="3855720"/>
            <a:ext cx="11891266" cy="7471475"/>
          </a:xfrm>
        </p:spPr>
        <p:txBody>
          <a:bodyPr rtlCol="0">
            <a:normAutofit fontScale="90000"/>
          </a:bodyPr>
          <a:lstStyle/>
          <a:p>
            <a:pPr algn="ctr">
              <a:lnSpc>
                <a:spcPct val="150000"/>
              </a:lnSpc>
              <a:defRPr/>
            </a:pPr>
            <a:r>
              <a:rPr lang="hu-HU" sz="5000" dirty="0"/>
              <a:t/>
            </a:r>
            <a:br>
              <a:rPr lang="hu-HU" sz="5000" dirty="0"/>
            </a:br>
            <a:r>
              <a:rPr lang="hu-HU" sz="5000" dirty="0"/>
              <a:t/>
            </a:r>
            <a:br>
              <a:rPr lang="hu-HU" sz="5000" dirty="0"/>
            </a:br>
            <a:r>
              <a:rPr lang="hu-HU" sz="5000" dirty="0"/>
              <a:t/>
            </a:r>
            <a:br>
              <a:rPr lang="hu-HU" sz="5000" dirty="0"/>
            </a:br>
            <a:r>
              <a:rPr lang="hu-HU" sz="5000" dirty="0" smtClean="0"/>
              <a:t>„Először magadban kell létrehozni a változást,</a:t>
            </a:r>
            <a:br>
              <a:rPr lang="hu-HU" sz="5000" dirty="0" smtClean="0"/>
            </a:br>
            <a:r>
              <a:rPr lang="hu-HU" sz="5000" dirty="0" smtClean="0"/>
              <a:t>amit a világtól követelsz.” </a:t>
            </a:r>
            <a:br>
              <a:rPr lang="hu-HU" sz="5000" dirty="0" smtClean="0"/>
            </a:br>
            <a:r>
              <a:rPr lang="hu-HU" sz="5000" dirty="0" smtClean="0"/>
              <a:t>Gandhi</a:t>
            </a:r>
            <a:br>
              <a:rPr lang="hu-HU" sz="5000" dirty="0" smtClean="0"/>
            </a:br>
            <a:r>
              <a:rPr lang="hu-HU" sz="5000" dirty="0" smtClean="0"/>
              <a:t> </a:t>
            </a:r>
            <a:r>
              <a:rPr lang="hu-HU" sz="4100" b="1" dirty="0"/>
              <a:t/>
            </a:r>
            <a:br>
              <a:rPr lang="hu-HU" sz="4100" b="1" dirty="0"/>
            </a:br>
            <a:r>
              <a:rPr lang="hu-HU" sz="3800" dirty="0"/>
              <a:t/>
            </a:r>
            <a:br>
              <a:rPr lang="hu-HU" sz="3800" dirty="0"/>
            </a:br>
            <a:r>
              <a:rPr lang="hu-HU" sz="3800" i="1" dirty="0"/>
              <a:t/>
            </a:r>
            <a:br>
              <a:rPr lang="hu-HU" sz="3800" i="1" dirty="0"/>
            </a:br>
            <a:endParaRPr lang="hu-HU" sz="3800" dirty="0">
              <a:solidFill>
                <a:srgbClr val="FF0000"/>
              </a:solidFill>
            </a:endParaRPr>
          </a:p>
        </p:txBody>
      </p:sp>
    </p:spTree>
    <p:extLst>
      <p:ext uri="{BB962C8B-B14F-4D97-AF65-F5344CB8AC3E}">
        <p14:creationId xmlns:p14="http://schemas.microsoft.com/office/powerpoint/2010/main" val="2858983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ím 1"/>
          <p:cNvSpPr>
            <a:spLocks noGrp="1"/>
          </p:cNvSpPr>
          <p:nvPr>
            <p:ph type="title"/>
          </p:nvPr>
        </p:nvSpPr>
        <p:spPr>
          <a:xfrm>
            <a:off x="86678" y="566740"/>
            <a:ext cx="9779000" cy="1149032"/>
          </a:xfrm>
        </p:spPr>
        <p:txBody>
          <a:bodyPr>
            <a:normAutofit/>
          </a:bodyPr>
          <a:lstStyle/>
          <a:p>
            <a:pPr>
              <a:defRPr/>
            </a:pPr>
            <a:r>
              <a:rPr lang="hu-HU" altLang="hu-HU" b="1" dirty="0"/>
              <a:t>A pedagógusok előmeneteli rendszere</a:t>
            </a:r>
          </a:p>
        </p:txBody>
      </p:sp>
      <p:graphicFrame>
        <p:nvGraphicFramePr>
          <p:cNvPr id="4" name="Tartalom helye 3"/>
          <p:cNvGraphicFramePr>
            <a:graphicFrameLocks noGrp="1"/>
          </p:cNvGraphicFramePr>
          <p:nvPr>
            <p:ph idx="1"/>
          </p:nvPr>
        </p:nvGraphicFramePr>
        <p:xfrm>
          <a:off x="251319" y="2078699"/>
          <a:ext cx="12405922" cy="6483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Téglalap 5"/>
          <p:cNvSpPr>
            <a:spLocks noChangeArrowheads="1"/>
          </p:cNvSpPr>
          <p:nvPr/>
        </p:nvSpPr>
        <p:spPr bwMode="auto">
          <a:xfrm rot="-753146">
            <a:off x="4387217" y="6545265"/>
            <a:ext cx="5367338" cy="608965"/>
          </a:xfrm>
          <a:prstGeom prst="rect">
            <a:avLst/>
          </a:prstGeom>
          <a:solidFill>
            <a:srgbClr val="00B8FF"/>
          </a:solidFill>
          <a:ln w="9525" algn="ctr">
            <a:solidFill>
              <a:schemeClr val="tx1"/>
            </a:solidFill>
            <a:round/>
            <a:headEnd/>
            <a:tailEnd/>
          </a:ln>
        </p:spPr>
        <p:txBody>
          <a:bodyPr lIns="128001" tIns="64001" rIns="128001" bIns="64001"/>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1280160" eaLnBrk="1" hangingPunct="1">
              <a:spcBef>
                <a:spcPct val="0"/>
              </a:spcBef>
              <a:buNone/>
              <a:defRPr/>
            </a:pPr>
            <a:r>
              <a:rPr lang="hu-HU" altLang="hu-HU" sz="2520">
                <a:solidFill>
                  <a:srgbClr val="000000"/>
                </a:solidFill>
                <a:latin typeface="Arial" pitchFamily="34" charset="0"/>
                <a:cs typeface="Tahoma" pitchFamily="34" charset="0"/>
              </a:rPr>
              <a:t>Szaktanácsadás</a:t>
            </a:r>
          </a:p>
        </p:txBody>
      </p:sp>
      <p:sp>
        <p:nvSpPr>
          <p:cNvPr id="40965" name="Téglalap 7"/>
          <p:cNvSpPr>
            <a:spLocks noChangeArrowheads="1"/>
          </p:cNvSpPr>
          <p:nvPr/>
        </p:nvSpPr>
        <p:spPr bwMode="auto">
          <a:xfrm>
            <a:off x="622302" y="6545265"/>
            <a:ext cx="3473768" cy="608965"/>
          </a:xfrm>
          <a:prstGeom prst="rect">
            <a:avLst/>
          </a:prstGeom>
          <a:solidFill>
            <a:srgbClr val="00B8FF"/>
          </a:solidFill>
          <a:ln w="9525" algn="ctr">
            <a:solidFill>
              <a:schemeClr val="tx1"/>
            </a:solidFill>
            <a:round/>
            <a:headEnd/>
            <a:tailEnd/>
          </a:ln>
        </p:spPr>
        <p:txBody>
          <a:bodyPr lIns="128001" tIns="64001" rIns="128001" bIns="64001"/>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1280160" eaLnBrk="1" hangingPunct="1">
              <a:spcBef>
                <a:spcPct val="0"/>
              </a:spcBef>
              <a:buNone/>
              <a:defRPr/>
            </a:pPr>
            <a:r>
              <a:rPr lang="hu-HU" altLang="hu-HU" sz="2520">
                <a:solidFill>
                  <a:srgbClr val="000000"/>
                </a:solidFill>
                <a:latin typeface="Arial" pitchFamily="34" charset="0"/>
                <a:cs typeface="Tahoma" pitchFamily="34" charset="0"/>
              </a:rPr>
              <a:t>Minősítési eljárás</a:t>
            </a:r>
          </a:p>
        </p:txBody>
      </p:sp>
      <p:sp>
        <p:nvSpPr>
          <p:cNvPr id="40966" name="Téglalap 8"/>
          <p:cNvSpPr>
            <a:spLocks noChangeArrowheads="1"/>
          </p:cNvSpPr>
          <p:nvPr/>
        </p:nvSpPr>
        <p:spPr bwMode="auto">
          <a:xfrm>
            <a:off x="2715897" y="4725037"/>
            <a:ext cx="2760345" cy="608965"/>
          </a:xfrm>
          <a:prstGeom prst="rect">
            <a:avLst/>
          </a:prstGeom>
          <a:solidFill>
            <a:srgbClr val="00B8FF"/>
          </a:solidFill>
          <a:ln w="9525" algn="ctr">
            <a:solidFill>
              <a:schemeClr val="tx1"/>
            </a:solidFill>
            <a:round/>
            <a:headEnd/>
            <a:tailEnd/>
          </a:ln>
        </p:spPr>
        <p:txBody>
          <a:bodyPr lIns="128001" tIns="64001" rIns="128001" bIns="64001"/>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1280160" eaLnBrk="1" hangingPunct="1">
              <a:spcBef>
                <a:spcPct val="0"/>
              </a:spcBef>
              <a:buNone/>
              <a:defRPr/>
            </a:pPr>
            <a:r>
              <a:rPr lang="hu-HU" altLang="hu-HU" sz="2520">
                <a:solidFill>
                  <a:srgbClr val="000000"/>
                </a:solidFill>
                <a:latin typeface="Arial" pitchFamily="34" charset="0"/>
                <a:cs typeface="Tahoma" pitchFamily="34" charset="0"/>
              </a:rPr>
              <a:t>Minősítési eljárás</a:t>
            </a:r>
          </a:p>
        </p:txBody>
      </p:sp>
      <p:sp>
        <p:nvSpPr>
          <p:cNvPr id="40967" name="Téglalap 12"/>
          <p:cNvSpPr>
            <a:spLocks noChangeArrowheads="1"/>
          </p:cNvSpPr>
          <p:nvPr/>
        </p:nvSpPr>
        <p:spPr bwMode="auto">
          <a:xfrm>
            <a:off x="5329555" y="3580450"/>
            <a:ext cx="2915920" cy="608965"/>
          </a:xfrm>
          <a:prstGeom prst="rect">
            <a:avLst/>
          </a:prstGeom>
          <a:solidFill>
            <a:srgbClr val="00B8FF"/>
          </a:solidFill>
          <a:ln w="9525" algn="ctr">
            <a:solidFill>
              <a:schemeClr val="tx1"/>
            </a:solidFill>
            <a:round/>
            <a:headEnd/>
            <a:tailEnd/>
          </a:ln>
        </p:spPr>
        <p:txBody>
          <a:bodyPr lIns="128001" tIns="64001" rIns="128001" bIns="64001"/>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1280160" eaLnBrk="1" hangingPunct="1">
              <a:spcBef>
                <a:spcPct val="0"/>
              </a:spcBef>
              <a:buNone/>
              <a:defRPr/>
            </a:pPr>
            <a:r>
              <a:rPr lang="hu-HU" altLang="hu-HU" sz="2520">
                <a:solidFill>
                  <a:srgbClr val="000000"/>
                </a:solidFill>
                <a:latin typeface="Arial" pitchFamily="34" charset="0"/>
                <a:cs typeface="Tahoma" pitchFamily="34" charset="0"/>
              </a:rPr>
              <a:t>Minősítési eljárás</a:t>
            </a:r>
          </a:p>
        </p:txBody>
      </p:sp>
      <p:sp>
        <p:nvSpPr>
          <p:cNvPr id="40968" name="Téglalap 13"/>
          <p:cNvSpPr>
            <a:spLocks noChangeArrowheads="1"/>
          </p:cNvSpPr>
          <p:nvPr/>
        </p:nvSpPr>
        <p:spPr bwMode="auto">
          <a:xfrm rot="-753146">
            <a:off x="5969637" y="5398453"/>
            <a:ext cx="5474018" cy="595630"/>
          </a:xfrm>
          <a:prstGeom prst="rect">
            <a:avLst/>
          </a:prstGeom>
          <a:solidFill>
            <a:srgbClr val="00B8FF"/>
          </a:solidFill>
          <a:ln w="9525" algn="ctr">
            <a:solidFill>
              <a:schemeClr val="tx1"/>
            </a:solidFill>
            <a:round/>
            <a:headEnd/>
            <a:tailEnd/>
          </a:ln>
        </p:spPr>
        <p:txBody>
          <a:bodyPr lIns="128001" tIns="64001" rIns="128001" bIns="64001"/>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1280160" eaLnBrk="1" hangingPunct="1">
              <a:spcBef>
                <a:spcPct val="0"/>
              </a:spcBef>
              <a:buNone/>
              <a:defRPr/>
            </a:pPr>
            <a:r>
              <a:rPr lang="hu-HU" altLang="hu-HU" sz="2520">
                <a:solidFill>
                  <a:srgbClr val="000000"/>
                </a:solidFill>
                <a:latin typeface="Arial" pitchFamily="34" charset="0"/>
                <a:cs typeface="Tahoma" pitchFamily="34" charset="0"/>
              </a:rPr>
              <a:t>Pedagógiai-szakmai ellenőrzés</a:t>
            </a:r>
          </a:p>
        </p:txBody>
      </p:sp>
      <p:sp>
        <p:nvSpPr>
          <p:cNvPr id="3" name="Ellipszis 2"/>
          <p:cNvSpPr/>
          <p:nvPr/>
        </p:nvSpPr>
        <p:spPr bwMode="auto">
          <a:xfrm>
            <a:off x="10039033" y="8163243"/>
            <a:ext cx="2220277" cy="143795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28001" tIns="64001" rIns="128001" bIns="64001" anchor="ctr"/>
          <a:lstStyle/>
          <a:p>
            <a:pPr defTabSz="628893">
              <a:buClr>
                <a:srgbClr val="000000"/>
              </a:buClr>
              <a:buSzPct val="100000"/>
              <a:defRPr/>
            </a:pPr>
            <a:r>
              <a:rPr lang="hu-HU" sz="2520" b="1" dirty="0">
                <a:solidFill>
                  <a:srgbClr val="000000"/>
                </a:solidFill>
                <a:latin typeface="Calibri"/>
                <a:cs typeface="Arial" charset="0"/>
              </a:rPr>
              <a:t>Oktatási Hivatal</a:t>
            </a:r>
          </a:p>
        </p:txBody>
      </p:sp>
      <p:sp>
        <p:nvSpPr>
          <p:cNvPr id="12" name="Ellipszis 11"/>
          <p:cNvSpPr/>
          <p:nvPr/>
        </p:nvSpPr>
        <p:spPr bwMode="auto">
          <a:xfrm>
            <a:off x="202248" y="8449947"/>
            <a:ext cx="3307080" cy="1135698"/>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28001" tIns="64001" rIns="128001" bIns="64001" anchor="ctr"/>
          <a:lstStyle/>
          <a:p>
            <a:pPr defTabSz="628893">
              <a:buClr>
                <a:srgbClr val="000000"/>
              </a:buClr>
              <a:buSzPct val="100000"/>
              <a:defRPr/>
            </a:pPr>
            <a:r>
              <a:rPr lang="hu-HU" sz="2520" b="1" dirty="0">
                <a:solidFill>
                  <a:srgbClr val="000000"/>
                </a:solidFill>
                <a:latin typeface="Calibri"/>
              </a:rPr>
              <a:t>Felsőoktatási intézmény</a:t>
            </a:r>
            <a:endParaRPr lang="hu-HU" sz="2520" b="1" dirty="0">
              <a:solidFill>
                <a:srgbClr val="000000"/>
              </a:solidFill>
              <a:latin typeface="Calibri"/>
              <a:cs typeface="Arial" charset="0"/>
            </a:endParaRPr>
          </a:p>
        </p:txBody>
      </p:sp>
      <p:sp>
        <p:nvSpPr>
          <p:cNvPr id="13" name="Ellipszis 12"/>
          <p:cNvSpPr/>
          <p:nvPr/>
        </p:nvSpPr>
        <p:spPr bwMode="auto">
          <a:xfrm>
            <a:off x="5089527" y="8425498"/>
            <a:ext cx="3616008" cy="1135697"/>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128001" tIns="64001" rIns="128001" bIns="64001" anchor="ctr"/>
          <a:lstStyle/>
          <a:p>
            <a:pPr defTabSz="628893">
              <a:buClr>
                <a:srgbClr val="000000"/>
              </a:buClr>
              <a:buSzPct val="100000"/>
              <a:defRPr/>
            </a:pPr>
            <a:r>
              <a:rPr lang="hu-HU" sz="2520" b="1" dirty="0">
                <a:solidFill>
                  <a:srgbClr val="000000"/>
                </a:solidFill>
                <a:latin typeface="Calibri"/>
              </a:rPr>
              <a:t>Köznevelési </a:t>
            </a:r>
          </a:p>
          <a:p>
            <a:pPr defTabSz="628893">
              <a:buClr>
                <a:srgbClr val="000000"/>
              </a:buClr>
              <a:buSzPct val="100000"/>
              <a:defRPr/>
            </a:pPr>
            <a:r>
              <a:rPr lang="hu-HU" sz="2520" b="1" dirty="0">
                <a:solidFill>
                  <a:srgbClr val="000000"/>
                </a:solidFill>
                <a:latin typeface="Calibri"/>
                <a:cs typeface="Arial" charset="0"/>
              </a:rPr>
              <a:t>intézmény</a:t>
            </a:r>
          </a:p>
        </p:txBody>
      </p:sp>
      <p:sp>
        <p:nvSpPr>
          <p:cNvPr id="40972" name="Téglalap 5"/>
          <p:cNvSpPr>
            <a:spLocks noChangeArrowheads="1"/>
          </p:cNvSpPr>
          <p:nvPr/>
        </p:nvSpPr>
        <p:spPr bwMode="auto">
          <a:xfrm rot="-753146">
            <a:off x="3780473" y="7400927"/>
            <a:ext cx="5369560" cy="591185"/>
          </a:xfrm>
          <a:prstGeom prst="rect">
            <a:avLst/>
          </a:prstGeom>
          <a:solidFill>
            <a:srgbClr val="00B8FF"/>
          </a:solidFill>
          <a:ln w="9525" algn="ctr">
            <a:solidFill>
              <a:schemeClr val="tx1"/>
            </a:solidFill>
            <a:round/>
            <a:headEnd/>
            <a:tailEnd/>
          </a:ln>
        </p:spPr>
        <p:txBody>
          <a:bodyPr lIns="128001" tIns="64001" rIns="128001" bIns="64001"/>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1280160" eaLnBrk="1" hangingPunct="1">
              <a:spcBef>
                <a:spcPct val="0"/>
              </a:spcBef>
              <a:buNone/>
              <a:defRPr/>
            </a:pPr>
            <a:r>
              <a:rPr lang="hu-HU" altLang="hu-HU" sz="2520">
                <a:solidFill>
                  <a:srgbClr val="000000"/>
                </a:solidFill>
                <a:latin typeface="Arial" pitchFamily="34" charset="0"/>
                <a:cs typeface="Tahoma" pitchFamily="34" charset="0"/>
              </a:rPr>
              <a:t>Önértékelés</a:t>
            </a:r>
          </a:p>
        </p:txBody>
      </p:sp>
      <p:sp>
        <p:nvSpPr>
          <p:cNvPr id="40973" name="Téglalap 5"/>
          <p:cNvSpPr>
            <a:spLocks noChangeArrowheads="1"/>
          </p:cNvSpPr>
          <p:nvPr/>
        </p:nvSpPr>
        <p:spPr bwMode="auto">
          <a:xfrm rot="-753146">
            <a:off x="28893" y="2707005"/>
            <a:ext cx="9785667" cy="542290"/>
          </a:xfrm>
          <a:prstGeom prst="rect">
            <a:avLst/>
          </a:prstGeom>
          <a:solidFill>
            <a:srgbClr val="00B8FF"/>
          </a:solidFill>
          <a:ln w="9525" algn="ctr">
            <a:solidFill>
              <a:schemeClr val="tx1"/>
            </a:solidFill>
            <a:round/>
            <a:headEnd/>
            <a:tailEnd/>
          </a:ln>
        </p:spPr>
        <p:txBody>
          <a:bodyPr lIns="128001" tIns="64001" rIns="128001" bIns="64001"/>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1280160" eaLnBrk="1" hangingPunct="1">
              <a:spcBef>
                <a:spcPct val="0"/>
              </a:spcBef>
              <a:buNone/>
              <a:defRPr/>
            </a:pPr>
            <a:r>
              <a:rPr lang="hu-HU" altLang="hu-HU" sz="2520">
                <a:solidFill>
                  <a:srgbClr val="000000"/>
                </a:solidFill>
                <a:latin typeface="Arial" pitchFamily="34" charset="0"/>
                <a:cs typeface="Tahoma" pitchFamily="34" charset="0"/>
              </a:rPr>
              <a:t>Továbbképzés</a:t>
            </a:r>
          </a:p>
        </p:txBody>
      </p:sp>
    </p:spTree>
    <p:extLst>
      <p:ext uri="{BB962C8B-B14F-4D97-AF65-F5344CB8AC3E}">
        <p14:creationId xmlns:p14="http://schemas.microsoft.com/office/powerpoint/2010/main" val="2921720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just">
              <a:defRPr/>
            </a:pPr>
            <a:r>
              <a:rPr lang="hu-HU" sz="3200" dirty="0">
                <a:cs typeface="Times New Roman" panose="02020603050405020304" pitchFamily="18" charset="0"/>
              </a:rPr>
              <a:t>Javasoljuk az alap-, a bevezető és a továbbképzések összehangolását, amelyet a kompetenciák szintjei, a sztenderdek kapcsolnak össze. </a:t>
            </a:r>
          </a:p>
          <a:p>
            <a:pPr algn="just">
              <a:defRPr/>
            </a:pPr>
            <a:r>
              <a:rPr lang="hu-HU" sz="3200" dirty="0">
                <a:cs typeface="Times New Roman" panose="02020603050405020304" pitchFamily="18" charset="0"/>
              </a:rPr>
              <a:t>A bevezető képzésnek (gyakornoki) kiemelt szerepet kell kapnia, együttműködve a pedagógusképző intézménnyel.</a:t>
            </a:r>
          </a:p>
          <a:p>
            <a:pPr algn="just">
              <a:defRPr/>
            </a:pPr>
            <a:r>
              <a:rPr lang="hu-HU" sz="3200" dirty="0">
                <a:cs typeface="Times New Roman" panose="02020603050405020304" pitchFamily="18" charset="0"/>
              </a:rPr>
              <a:t>Az iskolai tevékenységbe ágyazott, közösségi jellegű, konstruktív, </a:t>
            </a:r>
            <a:r>
              <a:rPr lang="hu-HU" sz="3200" dirty="0" err="1">
                <a:cs typeface="Times New Roman" panose="02020603050405020304" pitchFamily="18" charset="0"/>
              </a:rPr>
              <a:t>kollaboratív</a:t>
            </a:r>
            <a:r>
              <a:rPr lang="hu-HU" sz="3200" dirty="0">
                <a:cs typeface="Times New Roman" panose="02020603050405020304" pitchFamily="18" charset="0"/>
              </a:rPr>
              <a:t> képzések különböző formáit kell előnyben részesíteni, támogatni.</a:t>
            </a:r>
          </a:p>
          <a:p>
            <a:pPr algn="just">
              <a:defRPr/>
            </a:pPr>
            <a:r>
              <a:rPr lang="hu-HU" sz="3200" dirty="0">
                <a:cs typeface="Times New Roman" panose="02020603050405020304" pitchFamily="18" charset="0"/>
              </a:rPr>
              <a:t>A továbbképzési tevékenységek változatos formáit kell biztosítani.</a:t>
            </a:r>
          </a:p>
        </p:txBody>
      </p:sp>
      <p:sp>
        <p:nvSpPr>
          <p:cNvPr id="4" name="Dia számának helye 3"/>
          <p:cNvSpPr>
            <a:spLocks noGrp="1"/>
          </p:cNvSpPr>
          <p:nvPr>
            <p:ph type="sldNum" sz="quarter" idx="12"/>
          </p:nvPr>
        </p:nvSpPr>
        <p:spPr/>
        <p:txBody>
          <a:bodyPr/>
          <a:lstStyle/>
          <a:p>
            <a:pPr marL="0" marR="0" lvl="0" indent="0" algn="r" defTabSz="1262171" rtl="0" eaLnBrk="1" fontAlgn="auto" latinLnBrk="0" hangingPunct="1">
              <a:lnSpc>
                <a:spcPct val="100000"/>
              </a:lnSpc>
              <a:spcBef>
                <a:spcPts val="0"/>
              </a:spcBef>
              <a:spcAft>
                <a:spcPts val="0"/>
              </a:spcAft>
              <a:buClrTx/>
              <a:buSzTx/>
              <a:buFontTx/>
              <a:buNone/>
              <a:tabLst/>
              <a:defRPr/>
            </a:pPr>
            <a:fld id="{24ECCB2F-DC7A-4200-9D41-F237128CA327}" type="slidenum">
              <a:rPr kumimoji="0" lang="hu-HU" sz="13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62171" rtl="0" eaLnBrk="1" fontAlgn="auto" latinLnBrk="0" hangingPunct="1">
                <a:lnSpc>
                  <a:spcPct val="100000"/>
                </a:lnSpc>
                <a:spcBef>
                  <a:spcPts val="0"/>
                </a:spcBef>
                <a:spcAft>
                  <a:spcPts val="0"/>
                </a:spcAft>
                <a:buClrTx/>
                <a:buSzTx/>
                <a:buFontTx/>
                <a:buNone/>
                <a:tabLst/>
                <a:defRPr/>
              </a:pPr>
              <a:t>31</a:t>
            </a:fld>
            <a:endParaRPr kumimoji="0" lang="hu-HU" sz="13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Cím 4"/>
          <p:cNvSpPr>
            <a:spLocks noGrp="1"/>
          </p:cNvSpPr>
          <p:nvPr>
            <p:ph type="title"/>
          </p:nvPr>
        </p:nvSpPr>
        <p:spPr>
          <a:xfrm>
            <a:off x="537210" y="282577"/>
            <a:ext cx="11041380" cy="1855788"/>
          </a:xfrm>
        </p:spPr>
        <p:txBody>
          <a:bodyPr/>
          <a:lstStyle/>
          <a:p>
            <a:r>
              <a:rPr lang="hu-HU" dirty="0">
                <a:cs typeface="Times New Roman" panose="02020603050405020304" pitchFamily="18" charset="0"/>
              </a:rPr>
              <a:t>A pedagógus-továbbképzés fejlesztése</a:t>
            </a:r>
            <a:endParaRPr lang="hu-HU" dirty="0"/>
          </a:p>
        </p:txBody>
      </p:sp>
    </p:spTree>
    <p:extLst>
      <p:ext uri="{BB962C8B-B14F-4D97-AF65-F5344CB8AC3E}">
        <p14:creationId xmlns:p14="http://schemas.microsoft.com/office/powerpoint/2010/main" val="2568076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8821269" y="7281076"/>
            <a:ext cx="1613535" cy="329307"/>
          </a:xfrm>
          <a:prstGeom prst="rect">
            <a:avLst/>
          </a:prstGeom>
          <a:noFill/>
        </p:spPr>
        <p:txBody>
          <a:bodyPr lIns="126202" tIns="63182" rIns="126202" bIns="63182">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prstClr val="black"/>
                </a:solidFill>
                <a:effectLst/>
                <a:uLnTx/>
                <a:uFillTx/>
                <a:latin typeface="Calibri Light"/>
                <a:ea typeface="+mn-ea"/>
                <a:cs typeface="+mn-cs"/>
              </a:rPr>
              <a:t>            </a:t>
            </a:r>
            <a:endParaRPr kumimoji="0" lang="hu-HU" sz="1300" b="0" i="1" u="none" strike="noStrike" kern="1200" cap="none" spc="0" normalizeH="0" baseline="0" noProof="0" dirty="0">
              <a:ln>
                <a:noFill/>
              </a:ln>
              <a:solidFill>
                <a:srgbClr val="ED7D31">
                  <a:lumMod val="50000"/>
                </a:srgbClr>
              </a:solidFill>
              <a:effectLst/>
              <a:uLnTx/>
              <a:uFillTx/>
              <a:latin typeface="Calibri Light"/>
              <a:ea typeface="+mn-ea"/>
              <a:cs typeface="+mn-cs"/>
            </a:endParaRPr>
          </a:p>
        </p:txBody>
      </p:sp>
      <p:sp>
        <p:nvSpPr>
          <p:cNvPr id="5" name="Cím 4"/>
          <p:cNvSpPr>
            <a:spLocks noGrp="1"/>
          </p:cNvSpPr>
          <p:nvPr>
            <p:ph type="title"/>
          </p:nvPr>
        </p:nvSpPr>
        <p:spPr>
          <a:xfrm>
            <a:off x="620995" y="337508"/>
            <a:ext cx="11533096" cy="1600700"/>
          </a:xfrm>
        </p:spPr>
        <p:txBody>
          <a:bodyPr>
            <a:normAutofit fontScale="90000"/>
          </a:bodyPr>
          <a:lstStyle/>
          <a:p>
            <a:r>
              <a:rPr lang="hu-HU" dirty="0">
                <a:latin typeface="+mn-lt"/>
                <a:cs typeface="Times New Roman" panose="02020603050405020304" pitchFamily="18" charset="0"/>
              </a:rPr>
              <a:t>A tanulási-továbbképzési </a:t>
            </a:r>
            <a:r>
              <a:rPr lang="hu-HU" dirty="0" smtClean="0">
                <a:latin typeface="+mn-lt"/>
                <a:cs typeface="Times New Roman" panose="02020603050405020304" pitchFamily="18" charset="0"/>
              </a:rPr>
              <a:t>rendszerrel </a:t>
            </a:r>
            <a:br>
              <a:rPr lang="hu-HU" dirty="0" smtClean="0">
                <a:latin typeface="+mn-lt"/>
                <a:cs typeface="Times New Roman" panose="02020603050405020304" pitchFamily="18" charset="0"/>
              </a:rPr>
            </a:br>
            <a:r>
              <a:rPr lang="hu-HU" dirty="0" smtClean="0">
                <a:latin typeface="+mn-lt"/>
                <a:cs typeface="Times New Roman" panose="02020603050405020304" pitchFamily="18" charset="0"/>
              </a:rPr>
              <a:t>szembeni elvárások, feladatok</a:t>
            </a:r>
            <a:br>
              <a:rPr lang="hu-HU" dirty="0" smtClean="0">
                <a:latin typeface="+mn-lt"/>
                <a:cs typeface="Times New Roman" panose="02020603050405020304" pitchFamily="18" charset="0"/>
              </a:rPr>
            </a:br>
            <a:endParaRPr lang="hu-HU" dirty="0">
              <a:latin typeface="+mn-lt"/>
              <a:cs typeface="Times New Roman" panose="02020603050405020304" pitchFamily="18" charset="0"/>
            </a:endParaRPr>
          </a:p>
        </p:txBody>
      </p:sp>
      <p:sp>
        <p:nvSpPr>
          <p:cNvPr id="2" name="Tartalom helye 1"/>
          <p:cNvSpPr>
            <a:spLocks noGrp="1"/>
          </p:cNvSpPr>
          <p:nvPr>
            <p:ph idx="1"/>
          </p:nvPr>
        </p:nvSpPr>
        <p:spPr>
          <a:xfrm>
            <a:off x="866853" y="1938208"/>
            <a:ext cx="11041380" cy="6736079"/>
          </a:xfrm>
        </p:spPr>
        <p:txBody>
          <a:bodyPr anchor="ctr">
            <a:noAutofit/>
          </a:bodyPr>
          <a:lstStyle/>
          <a:p>
            <a:pPr marL="0" indent="0" algn="ctr">
              <a:buNone/>
            </a:pPr>
            <a:endParaRPr lang="hu-HU" sz="3100" b="1" dirty="0">
              <a:latin typeface="Calibri Light" panose="020F0302020204030204" pitchFamily="34" charset="0"/>
            </a:endParaRPr>
          </a:p>
          <a:p>
            <a:pPr algn="just"/>
            <a:r>
              <a:rPr lang="hu-HU" sz="3100" dirty="0">
                <a:cs typeface="Times New Roman" panose="02020603050405020304" pitchFamily="18" charset="0"/>
              </a:rPr>
              <a:t>A felsőoktatás a pedagógusok tanulásának, továbbképzésének kiemelt színtere. </a:t>
            </a:r>
            <a:r>
              <a:rPr lang="hu-HU" sz="3100" i="1" dirty="0">
                <a:cs typeface="Times New Roman" panose="02020603050405020304" pitchFamily="18" charset="0"/>
              </a:rPr>
              <a:t>Birtokában van azoknak az ismereteknek, képességeknek</a:t>
            </a:r>
            <a:r>
              <a:rPr lang="hu-HU" sz="3100" dirty="0">
                <a:cs typeface="Times New Roman" panose="02020603050405020304" pitchFamily="18" charset="0"/>
              </a:rPr>
              <a:t>, amelyek szükségesek a pedagógusok hatékony tanulásának támogatásához.</a:t>
            </a:r>
          </a:p>
          <a:p>
            <a:pPr algn="just"/>
            <a:r>
              <a:rPr lang="hu-HU" sz="3100" dirty="0">
                <a:cs typeface="Times New Roman" panose="02020603050405020304" pitchFamily="18" charset="0"/>
              </a:rPr>
              <a:t>A felsőoktatás képes a felsőoktatási oktatók és a pedagógusok közötti folyamatos </a:t>
            </a:r>
            <a:r>
              <a:rPr lang="hu-HU" sz="3100" i="1" dirty="0">
                <a:cs typeface="Times New Roman" panose="02020603050405020304" pitchFamily="18" charset="0"/>
              </a:rPr>
              <a:t>együttműködés</a:t>
            </a:r>
            <a:r>
              <a:rPr lang="hu-HU" sz="3100" dirty="0">
                <a:cs typeface="Times New Roman" panose="02020603050405020304" pitchFamily="18" charset="0"/>
              </a:rPr>
              <a:t> megvalósítására.</a:t>
            </a:r>
          </a:p>
          <a:p>
            <a:pPr algn="just"/>
            <a:r>
              <a:rPr lang="hu-HU" sz="3100" dirty="0">
                <a:cs typeface="Times New Roman" panose="02020603050405020304" pitchFamily="18" charset="0"/>
              </a:rPr>
              <a:t>A felsőoktatás képes </a:t>
            </a:r>
            <a:r>
              <a:rPr lang="hu-HU" sz="3100" i="1" dirty="0">
                <a:cs typeface="Times New Roman" panose="02020603050405020304" pitchFamily="18" charset="0"/>
              </a:rPr>
              <a:t>reflektálni</a:t>
            </a:r>
            <a:r>
              <a:rPr lang="hu-HU" sz="3100" dirty="0">
                <a:cs typeface="Times New Roman" panose="02020603050405020304" pitchFamily="18" charset="0"/>
              </a:rPr>
              <a:t> az irányítói, fenntartói, intézményi és pedagógus-szakmai szükségletekre, képes az intézményközi tanulás </a:t>
            </a:r>
            <a:r>
              <a:rPr lang="hu-HU" sz="3100" b="1" dirty="0">
                <a:cs typeface="Times New Roman" panose="02020603050405020304" pitchFamily="18" charset="0"/>
              </a:rPr>
              <a:t>feltételeinek megteremtésére</a:t>
            </a:r>
            <a:r>
              <a:rPr lang="hu-HU" sz="3100" dirty="0">
                <a:cs typeface="Times New Roman" panose="02020603050405020304" pitchFamily="18" charset="0"/>
              </a:rPr>
              <a:t>, ennek minőséghitelesítésére.</a:t>
            </a:r>
          </a:p>
          <a:p>
            <a:pPr algn="just"/>
            <a:r>
              <a:rPr lang="hu-HU" sz="3100" dirty="0">
                <a:cs typeface="Times New Roman" panose="02020603050405020304" pitchFamily="18" charset="0"/>
              </a:rPr>
              <a:t>A felsőoktatási intézményeknek </a:t>
            </a:r>
            <a:r>
              <a:rPr lang="hu-HU" sz="3100" i="1" dirty="0">
                <a:cs typeface="Times New Roman" panose="02020603050405020304" pitchFamily="18" charset="0"/>
              </a:rPr>
              <a:t>képessé kell válniuk </a:t>
            </a:r>
            <a:r>
              <a:rPr lang="hu-HU" sz="3100" dirty="0">
                <a:cs typeface="Times New Roman" panose="02020603050405020304" pitchFamily="18" charset="0"/>
              </a:rPr>
              <a:t>a tanári tanulás más, hatékony formáinak támogatására, az ehhez szükséges szakmai háttér és infrastruktúra biztosítására és működtetésére.</a:t>
            </a:r>
          </a:p>
          <a:p>
            <a:pPr marL="0" indent="0" algn="just">
              <a:buNone/>
            </a:pPr>
            <a:endParaRPr lang="hu-HU" sz="3100" dirty="0">
              <a:latin typeface="Calibri Light" panose="020F0302020204030204" pitchFamily="34" charset="0"/>
            </a:endParaRPr>
          </a:p>
        </p:txBody>
      </p:sp>
    </p:spTree>
    <p:extLst>
      <p:ext uri="{BB962C8B-B14F-4D97-AF65-F5344CB8AC3E}">
        <p14:creationId xmlns:p14="http://schemas.microsoft.com/office/powerpoint/2010/main" val="265933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4100" dirty="0">
                <a:latin typeface="+mn-lt"/>
                <a:cs typeface="Times New Roman" panose="02020603050405020304" pitchFamily="18" charset="0"/>
              </a:rPr>
              <a:t>Pedagógusképző és Továbbképző Központ</a:t>
            </a:r>
            <a:r>
              <a:rPr lang="hu-HU" sz="4800" b="1" dirty="0">
                <a:latin typeface="+mn-lt"/>
              </a:rPr>
              <a:t/>
            </a:r>
            <a:br>
              <a:rPr lang="hu-HU" sz="4800" b="1" dirty="0">
                <a:latin typeface="+mn-lt"/>
              </a:rPr>
            </a:br>
            <a:endParaRPr lang="hu-HU" dirty="0">
              <a:latin typeface="+mn-lt"/>
            </a:endParaRPr>
          </a:p>
        </p:txBody>
      </p:sp>
      <p:sp>
        <p:nvSpPr>
          <p:cNvPr id="3" name="Tartalom helye 2"/>
          <p:cNvSpPr>
            <a:spLocks noGrp="1"/>
          </p:cNvSpPr>
          <p:nvPr>
            <p:ph idx="1"/>
          </p:nvPr>
        </p:nvSpPr>
        <p:spPr>
          <a:xfrm>
            <a:off x="880110" y="1873476"/>
            <a:ext cx="11041380" cy="6091873"/>
          </a:xfrm>
        </p:spPr>
        <p:txBody>
          <a:bodyPr>
            <a:noAutofit/>
          </a:bodyPr>
          <a:lstStyle/>
          <a:p>
            <a:pPr marL="0" indent="0" algn="just">
              <a:buNone/>
            </a:pPr>
            <a:endParaRPr lang="hu-HU" sz="3100" b="1" dirty="0">
              <a:latin typeface="+mj-lt"/>
            </a:endParaRPr>
          </a:p>
          <a:p>
            <a:pPr algn="just"/>
            <a:endParaRPr lang="hu-HU" sz="3100" dirty="0">
              <a:latin typeface="+mj-lt"/>
            </a:endParaRPr>
          </a:p>
          <a:p>
            <a:pPr algn="just"/>
            <a:r>
              <a:rPr lang="hu-HU" sz="3100" dirty="0">
                <a:cs typeface="Times New Roman" panose="02020603050405020304" pitchFamily="18" charset="0"/>
              </a:rPr>
              <a:t>A pedagógusok tanulási tevékenységeinek, továbbképzésének </a:t>
            </a:r>
            <a:r>
              <a:rPr lang="hu-HU" sz="3100" b="1" dirty="0">
                <a:cs typeface="Times New Roman" panose="02020603050405020304" pitchFamily="18" charset="0"/>
              </a:rPr>
              <a:t>regionális és országos szintű</a:t>
            </a:r>
            <a:r>
              <a:rPr lang="hu-HU" sz="3100" dirty="0">
                <a:cs typeface="Times New Roman" panose="02020603050405020304" pitchFamily="18" charset="0"/>
              </a:rPr>
              <a:t> összegző tervezése, szervezése és támogatása;</a:t>
            </a:r>
          </a:p>
          <a:p>
            <a:pPr algn="just"/>
            <a:r>
              <a:rPr lang="hu-HU" sz="3100" dirty="0">
                <a:cs typeface="Times New Roman" panose="02020603050405020304" pitchFamily="18" charset="0"/>
              </a:rPr>
              <a:t> A pedagógusoktól, intézményektől, állami, egyházi és magán fenntartóktól, a szakképzés megfelelő szervezeti szintjeiről és az állami irányítótól érkező </a:t>
            </a:r>
            <a:r>
              <a:rPr lang="hu-HU" sz="3100" b="1" dirty="0">
                <a:cs typeface="Times New Roman" panose="02020603050405020304" pitchFamily="18" charset="0"/>
              </a:rPr>
              <a:t>konkrét igények felmérése, közvetítése </a:t>
            </a:r>
            <a:r>
              <a:rPr lang="hu-HU" sz="3100" dirty="0">
                <a:cs typeface="Times New Roman" panose="02020603050405020304" pitchFamily="18" charset="0"/>
              </a:rPr>
              <a:t>a felsőoktatási regionális központokhoz: </a:t>
            </a:r>
            <a:r>
              <a:rPr lang="hu-HU" sz="3100" b="1" dirty="0">
                <a:cs typeface="Times New Roman" panose="02020603050405020304" pitchFamily="18" charset="0"/>
              </a:rPr>
              <a:t>Oktatási Hivatal </a:t>
            </a:r>
            <a:r>
              <a:rPr lang="hu-HU" sz="3100" dirty="0">
                <a:cs typeface="Times New Roman" panose="02020603050405020304" pitchFamily="18" charset="0"/>
              </a:rPr>
              <a:t>(POK) </a:t>
            </a:r>
            <a:endParaRPr lang="hu-HU" sz="3100" dirty="0" smtClean="0">
              <a:cs typeface="Times New Roman" panose="02020603050405020304" pitchFamily="18" charset="0"/>
            </a:endParaRPr>
          </a:p>
          <a:p>
            <a:pPr algn="just"/>
            <a:r>
              <a:rPr lang="hu-HU" sz="3100" b="1" dirty="0" smtClean="0">
                <a:cs typeface="Times New Roman" panose="02020603050405020304" pitchFamily="18" charset="0"/>
              </a:rPr>
              <a:t>A </a:t>
            </a:r>
            <a:r>
              <a:rPr lang="hu-HU" sz="3100" b="1" dirty="0">
                <a:cs typeface="Times New Roman" panose="02020603050405020304" pitchFamily="18" charset="0"/>
              </a:rPr>
              <a:t>szükségleteknek megfelelő, közösen (OH-POK, PTK) kialakított továbbképzési kínálat.</a:t>
            </a:r>
          </a:p>
          <a:p>
            <a:endParaRPr lang="hu-HU" sz="3100" dirty="0">
              <a:cs typeface="Times New Roman" panose="02020603050405020304" pitchFamily="18" charset="0"/>
            </a:endParaRPr>
          </a:p>
        </p:txBody>
      </p:sp>
    </p:spTree>
    <p:extLst>
      <p:ext uri="{BB962C8B-B14F-4D97-AF65-F5344CB8AC3E}">
        <p14:creationId xmlns:p14="http://schemas.microsoft.com/office/powerpoint/2010/main" val="2609181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0110" y="31117"/>
            <a:ext cx="11041380" cy="1855788"/>
          </a:xfrm>
        </p:spPr>
        <p:txBody>
          <a:bodyPr/>
          <a:lstStyle/>
          <a:p>
            <a:endParaRPr lang="hu-HU"/>
          </a:p>
        </p:txBody>
      </p:sp>
      <p:sp>
        <p:nvSpPr>
          <p:cNvPr id="3" name="Tartalom helye 2"/>
          <p:cNvSpPr>
            <a:spLocks noGrp="1"/>
          </p:cNvSpPr>
          <p:nvPr>
            <p:ph idx="1"/>
          </p:nvPr>
        </p:nvSpPr>
        <p:spPr>
          <a:xfrm>
            <a:off x="880110" y="1886905"/>
            <a:ext cx="11041380" cy="6091873"/>
          </a:xfrm>
        </p:spPr>
        <p:txBody>
          <a:bodyPr>
            <a:normAutofit fontScale="92500" lnSpcReduction="20000"/>
          </a:bodyPr>
          <a:lstStyle/>
          <a:p>
            <a:pPr algn="just"/>
            <a:r>
              <a:rPr lang="hu-HU" sz="3200" dirty="0">
                <a:cs typeface="Times New Roman" panose="02020603050405020304" pitchFamily="18" charset="0"/>
              </a:rPr>
              <a:t>Az </a:t>
            </a:r>
            <a:r>
              <a:rPr lang="hu-HU" sz="3200" b="1" dirty="0">
                <a:cs typeface="Times New Roman" panose="02020603050405020304" pitchFamily="18" charset="0"/>
              </a:rPr>
              <a:t>egyes régiókban</a:t>
            </a:r>
            <a:r>
              <a:rPr lang="hu-HU" sz="3200" dirty="0">
                <a:cs typeface="Times New Roman" panose="02020603050405020304" pitchFamily="18" charset="0"/>
              </a:rPr>
              <a:t> a központokat olyan felsőoktatási intézményekben kell kialakítani és működtetni, amelyek képzési kínálata átfogja a köznevelés egész rendszerét, az óvodától a középiskola befejezéséig. </a:t>
            </a:r>
          </a:p>
          <a:p>
            <a:pPr lvl="0" algn="just"/>
            <a:r>
              <a:rPr lang="hu-HU" sz="3200" dirty="0">
                <a:cs typeface="Times New Roman" panose="02020603050405020304" pitchFamily="18" charset="0"/>
              </a:rPr>
              <a:t>A érkező konkrét igények felmérését az Oktatási Hivatal végzi, majd a </a:t>
            </a:r>
            <a:r>
              <a:rPr lang="hu-HU" sz="3200" dirty="0" err="1">
                <a:cs typeface="Times New Roman" panose="02020603050405020304" pitchFamily="18" charset="0"/>
              </a:rPr>
              <a:t>POK-ok</a:t>
            </a:r>
            <a:r>
              <a:rPr lang="hu-HU" sz="3200" dirty="0">
                <a:cs typeface="Times New Roman" panose="02020603050405020304" pitchFamily="18" charset="0"/>
              </a:rPr>
              <a:t> bevonásával közvetíti a felsőoktatási regionális központokhoz, közösen alakítják ki a szükségleteknek megfelelő továbbképzési kínálatot. </a:t>
            </a:r>
          </a:p>
          <a:p>
            <a:pPr lvl="0" algn="just"/>
            <a:r>
              <a:rPr lang="hu-HU" sz="3200" b="1" dirty="0">
                <a:cs typeface="Times New Roman" panose="02020603050405020304" pitchFamily="18" charset="0"/>
              </a:rPr>
              <a:t>Kiemelten fontos feladat a gyakorlat-közeliség biztosítása</a:t>
            </a:r>
            <a:r>
              <a:rPr lang="hu-HU" sz="3200" dirty="0">
                <a:cs typeface="Times New Roman" panose="02020603050405020304" pitchFamily="18" charset="0"/>
              </a:rPr>
              <a:t>. </a:t>
            </a:r>
          </a:p>
          <a:p>
            <a:pPr lvl="0" algn="just"/>
            <a:r>
              <a:rPr lang="hu-HU" sz="3200" dirty="0">
                <a:cs typeface="Times New Roman" panose="02020603050405020304" pitchFamily="18" charset="0"/>
              </a:rPr>
              <a:t>Ki kell alakítani a képzés, a bevezető támogatás és az életpálya teljes idejét végigkísérő tanulás és továbbképzés </a:t>
            </a:r>
            <a:r>
              <a:rPr lang="hu-HU" sz="3200" b="1" dirty="0">
                <a:cs typeface="Times New Roman" panose="02020603050405020304" pitchFamily="18" charset="0"/>
              </a:rPr>
              <a:t>egymásra épülését, bele értve a gyakorlati időszakot is.</a:t>
            </a:r>
          </a:p>
          <a:p>
            <a:pPr lvl="0" algn="just"/>
            <a:r>
              <a:rPr lang="hu-HU" sz="3200" dirty="0">
                <a:cs typeface="Times New Roman" panose="02020603050405020304" pitchFamily="18" charset="0"/>
              </a:rPr>
              <a:t>A Pedagógusképzési és Továbbképzési Központokat működtető egyetemek részére a </a:t>
            </a:r>
            <a:r>
              <a:rPr lang="hu-HU" sz="3200" b="1" dirty="0">
                <a:cs typeface="Times New Roman" panose="02020603050405020304" pitchFamily="18" charset="0"/>
              </a:rPr>
              <a:t>központi költségvetésében céltámogatásként kell tervezni a finanszírozást.</a:t>
            </a:r>
            <a:r>
              <a:rPr lang="hu-HU" sz="3200" dirty="0">
                <a:cs typeface="Times New Roman" panose="02020603050405020304" pitchFamily="18" charset="0"/>
              </a:rPr>
              <a:t> </a:t>
            </a:r>
          </a:p>
          <a:p>
            <a:pPr lvl="0"/>
            <a:endParaRPr lang="hu-HU" sz="2800" b="1" dirty="0"/>
          </a:p>
          <a:p>
            <a:pPr lvl="0"/>
            <a:endParaRPr lang="hu-HU" sz="2800" dirty="0">
              <a:latin typeface="+mj-lt"/>
            </a:endParaRPr>
          </a:p>
          <a:p>
            <a:endParaRPr lang="hu-HU" sz="2800" dirty="0">
              <a:latin typeface="+mj-lt"/>
            </a:endParaRPr>
          </a:p>
        </p:txBody>
      </p:sp>
    </p:spTree>
    <p:extLst>
      <p:ext uri="{BB962C8B-B14F-4D97-AF65-F5344CB8AC3E}">
        <p14:creationId xmlns:p14="http://schemas.microsoft.com/office/powerpoint/2010/main" val="3031429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8821269" y="7281076"/>
            <a:ext cx="1613535" cy="329307"/>
          </a:xfrm>
          <a:prstGeom prst="rect">
            <a:avLst/>
          </a:prstGeom>
          <a:noFill/>
        </p:spPr>
        <p:txBody>
          <a:bodyPr lIns="126202" tIns="63182" rIns="126202" bIns="63182">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prstClr val="black"/>
                </a:solidFill>
                <a:effectLst/>
                <a:uLnTx/>
                <a:uFillTx/>
                <a:latin typeface="Calibri Light"/>
                <a:ea typeface="+mn-ea"/>
                <a:cs typeface="+mn-cs"/>
              </a:rPr>
              <a:t>            </a:t>
            </a:r>
            <a:endParaRPr kumimoji="0" lang="hu-HU" sz="1300" b="0" i="1" u="none" strike="noStrike" kern="1200" cap="none" spc="0" normalizeH="0" baseline="0" noProof="0" dirty="0">
              <a:ln>
                <a:noFill/>
              </a:ln>
              <a:solidFill>
                <a:srgbClr val="ED7D31">
                  <a:lumMod val="50000"/>
                </a:srgbClr>
              </a:solidFill>
              <a:effectLst/>
              <a:uLnTx/>
              <a:uFillTx/>
              <a:latin typeface="Calibri Light"/>
              <a:ea typeface="+mn-ea"/>
              <a:cs typeface="+mn-cs"/>
            </a:endParaRPr>
          </a:p>
        </p:txBody>
      </p:sp>
      <p:sp>
        <p:nvSpPr>
          <p:cNvPr id="5" name="Cím 4"/>
          <p:cNvSpPr>
            <a:spLocks noGrp="1"/>
          </p:cNvSpPr>
          <p:nvPr>
            <p:ph type="title"/>
          </p:nvPr>
        </p:nvSpPr>
        <p:spPr>
          <a:xfrm>
            <a:off x="302121" y="162593"/>
            <a:ext cx="11533096" cy="1600700"/>
          </a:xfrm>
        </p:spPr>
        <p:txBody>
          <a:bodyPr>
            <a:normAutofit/>
          </a:bodyPr>
          <a:lstStyle/>
          <a:p>
            <a:r>
              <a:rPr lang="hu-HU" sz="4100" dirty="0">
                <a:latin typeface="+mn-lt"/>
                <a:cs typeface="Times New Roman" panose="02020603050405020304" pitchFamily="18" charset="0"/>
              </a:rPr>
              <a:t>A pedagógus tanulás-továbbképzés </a:t>
            </a:r>
            <a:br>
              <a:rPr lang="hu-HU" sz="4100" dirty="0">
                <a:latin typeface="+mn-lt"/>
                <a:cs typeface="Times New Roman" panose="02020603050405020304" pitchFamily="18" charset="0"/>
              </a:rPr>
            </a:br>
            <a:r>
              <a:rPr lang="hu-HU" sz="4100" dirty="0">
                <a:latin typeface="+mn-lt"/>
                <a:cs typeface="Times New Roman" panose="02020603050405020304" pitchFamily="18" charset="0"/>
              </a:rPr>
              <a:t>országos irányítási rendszerének fő elvei</a:t>
            </a:r>
          </a:p>
        </p:txBody>
      </p:sp>
      <p:sp>
        <p:nvSpPr>
          <p:cNvPr id="2" name="Tartalom helye 1"/>
          <p:cNvSpPr>
            <a:spLocks noGrp="1"/>
          </p:cNvSpPr>
          <p:nvPr>
            <p:ph idx="1"/>
          </p:nvPr>
        </p:nvSpPr>
        <p:spPr>
          <a:xfrm>
            <a:off x="302121" y="1763293"/>
            <a:ext cx="12133719" cy="7655027"/>
          </a:xfrm>
        </p:spPr>
        <p:txBody>
          <a:bodyPr anchor="t">
            <a:noAutofit/>
          </a:bodyPr>
          <a:lstStyle/>
          <a:p>
            <a:pPr marL="0" indent="0" algn="just">
              <a:spcBef>
                <a:spcPts val="0"/>
              </a:spcBef>
              <a:buNone/>
            </a:pPr>
            <a:endParaRPr lang="hu-HU" sz="2800" b="1" dirty="0"/>
          </a:p>
          <a:p>
            <a:pPr marL="0" indent="0" algn="just">
              <a:spcBef>
                <a:spcPts val="0"/>
              </a:spcBef>
              <a:buNone/>
            </a:pPr>
            <a:r>
              <a:rPr lang="hu-HU" sz="2800" b="1" dirty="0">
                <a:cs typeface="Times New Roman" panose="02020603050405020304" pitchFamily="18" charset="0"/>
              </a:rPr>
              <a:t>Szakmai Tanácsadó Testület (</a:t>
            </a:r>
            <a:r>
              <a:rPr lang="hu-HU" sz="2800" b="1" dirty="0" err="1" smtClean="0">
                <a:cs typeface="Times New Roman" panose="02020603050405020304" pitchFamily="18" charset="0"/>
              </a:rPr>
              <a:t>SzTT</a:t>
            </a:r>
            <a:r>
              <a:rPr lang="hu-HU" sz="2800" b="1" dirty="0" smtClean="0">
                <a:cs typeface="Times New Roman" panose="02020603050405020304" pitchFamily="18" charset="0"/>
              </a:rPr>
              <a:t>)</a:t>
            </a:r>
          </a:p>
          <a:p>
            <a:pPr marL="0" indent="0" algn="just">
              <a:spcBef>
                <a:spcPts val="0"/>
              </a:spcBef>
              <a:buNone/>
            </a:pPr>
            <a:endParaRPr lang="hu-HU" sz="2800" b="1" dirty="0">
              <a:cs typeface="Times New Roman" panose="02020603050405020304" pitchFamily="18" charset="0"/>
            </a:endParaRPr>
          </a:p>
          <a:p>
            <a:pPr marL="0" indent="0" algn="just">
              <a:spcBef>
                <a:spcPts val="0"/>
              </a:spcBef>
              <a:buNone/>
            </a:pPr>
            <a:r>
              <a:rPr lang="hu-HU" sz="2800" dirty="0" smtClean="0">
                <a:cs typeface="Times New Roman" panose="02020603050405020304" pitchFamily="18" charset="0"/>
              </a:rPr>
              <a:t>Szakmai </a:t>
            </a:r>
            <a:r>
              <a:rPr lang="hu-HU" sz="2800" dirty="0">
                <a:cs typeface="Times New Roman" panose="02020603050405020304" pitchFamily="18" charset="0"/>
              </a:rPr>
              <a:t>koordináció biztosítása a jogszabályok </a:t>
            </a:r>
            <a:r>
              <a:rPr lang="hu-HU" sz="2800" dirty="0" smtClean="0">
                <a:cs typeface="Times New Roman" panose="02020603050405020304" pitchFamily="18" charset="0"/>
              </a:rPr>
              <a:t>szerint;</a:t>
            </a:r>
          </a:p>
          <a:p>
            <a:pPr marL="0" indent="0" algn="just">
              <a:spcBef>
                <a:spcPts val="0"/>
              </a:spcBef>
              <a:buNone/>
            </a:pPr>
            <a:r>
              <a:rPr lang="hu-HU" sz="2800" dirty="0" smtClean="0">
                <a:cs typeface="Times New Roman" panose="02020603050405020304" pitchFamily="18" charset="0"/>
              </a:rPr>
              <a:t>A </a:t>
            </a:r>
            <a:r>
              <a:rPr lang="hu-HU" sz="2800" dirty="0">
                <a:cs typeface="Times New Roman" panose="02020603050405020304" pitchFamily="18" charset="0"/>
              </a:rPr>
              <a:t>SZTT tagjait delegálja:</a:t>
            </a:r>
          </a:p>
          <a:p>
            <a:pPr marL="2050610" indent="-457200" algn="just">
              <a:spcBef>
                <a:spcPts val="0"/>
              </a:spcBef>
              <a:buClr>
                <a:srgbClr val="996600"/>
              </a:buClr>
            </a:pPr>
            <a:r>
              <a:rPr lang="hu-HU" sz="2800" dirty="0">
                <a:cs typeface="Times New Roman" panose="02020603050405020304" pitchFamily="18" charset="0"/>
              </a:rPr>
              <a:t>Oktatásért felelős minisztérium;</a:t>
            </a:r>
          </a:p>
          <a:p>
            <a:pPr marL="2050610" indent="-457200" algn="just">
              <a:spcBef>
                <a:spcPts val="0"/>
              </a:spcBef>
              <a:buClr>
                <a:srgbClr val="996600"/>
              </a:buClr>
            </a:pPr>
            <a:r>
              <a:rPr lang="hu-HU" sz="2800" dirty="0">
                <a:cs typeface="Times New Roman" panose="02020603050405020304" pitchFamily="18" charset="0"/>
              </a:rPr>
              <a:t>Oktatási Hivatal;</a:t>
            </a:r>
          </a:p>
          <a:p>
            <a:pPr marL="2050610" indent="-457200" algn="just">
              <a:spcBef>
                <a:spcPts val="0"/>
              </a:spcBef>
              <a:buClr>
                <a:srgbClr val="996600"/>
              </a:buClr>
            </a:pPr>
            <a:r>
              <a:rPr lang="hu-HU" sz="2800" dirty="0">
                <a:cs typeface="Times New Roman" panose="02020603050405020304" pitchFamily="18" charset="0"/>
              </a:rPr>
              <a:t>Pedagógusképző és Továbbképző Központok;</a:t>
            </a:r>
          </a:p>
          <a:p>
            <a:pPr marL="2050610" indent="-457200" algn="just">
              <a:spcBef>
                <a:spcPts val="0"/>
              </a:spcBef>
              <a:buClr>
                <a:srgbClr val="996600"/>
              </a:buClr>
            </a:pPr>
            <a:r>
              <a:rPr lang="hu-HU" sz="2800" dirty="0">
                <a:cs typeface="Times New Roman" panose="02020603050405020304" pitchFamily="18" charset="0"/>
              </a:rPr>
              <a:t>Intézményfenntartók képviselői;</a:t>
            </a:r>
          </a:p>
          <a:p>
            <a:pPr marL="2050610" indent="-457200" algn="just">
              <a:spcBef>
                <a:spcPts val="0"/>
              </a:spcBef>
              <a:buClr>
                <a:srgbClr val="996600"/>
              </a:buClr>
            </a:pPr>
            <a:r>
              <a:rPr lang="hu-HU" sz="2800" dirty="0">
                <a:cs typeface="Times New Roman" panose="02020603050405020304" pitchFamily="18" charset="0"/>
              </a:rPr>
              <a:t>Nemzeti Szakképzési és Felnőttképzési Hivatal;</a:t>
            </a:r>
          </a:p>
          <a:p>
            <a:pPr marL="2050610" indent="-457200" algn="just">
              <a:spcBef>
                <a:spcPts val="0"/>
              </a:spcBef>
              <a:buClr>
                <a:srgbClr val="996600"/>
              </a:buClr>
            </a:pPr>
            <a:r>
              <a:rPr lang="hu-HU" sz="2800" dirty="0">
                <a:cs typeface="Times New Roman" panose="02020603050405020304" pitchFamily="18" charset="0"/>
              </a:rPr>
              <a:t>Szakmai és művészeti tanárképzés képviselete;</a:t>
            </a:r>
          </a:p>
          <a:p>
            <a:pPr marL="2050610" indent="-457200" algn="just">
              <a:spcBef>
                <a:spcPts val="0"/>
              </a:spcBef>
              <a:buClr>
                <a:srgbClr val="996600"/>
              </a:buClr>
            </a:pPr>
            <a:r>
              <a:rPr lang="hu-HU" sz="2800" dirty="0">
                <a:cs typeface="Times New Roman" panose="02020603050405020304" pitchFamily="18" charset="0"/>
              </a:rPr>
              <a:t>Hallgatói Önkormányzatok Országos Konferenciája;</a:t>
            </a:r>
          </a:p>
          <a:p>
            <a:pPr marL="2050610" indent="-457200" algn="just">
              <a:spcBef>
                <a:spcPts val="0"/>
              </a:spcBef>
              <a:buClr>
                <a:srgbClr val="996600"/>
              </a:buClr>
            </a:pPr>
            <a:r>
              <a:rPr lang="hu-HU" sz="2800" dirty="0">
                <a:cs typeface="Times New Roman" panose="02020603050405020304" pitchFamily="18" charset="0"/>
              </a:rPr>
              <a:t>Nemzeti Pedagógus </a:t>
            </a:r>
            <a:r>
              <a:rPr lang="hu-HU" sz="2800" dirty="0" smtClean="0">
                <a:cs typeface="Times New Roman" panose="02020603050405020304" pitchFamily="18" charset="0"/>
              </a:rPr>
              <a:t>Kar.</a:t>
            </a:r>
          </a:p>
          <a:p>
            <a:pPr marL="2050610" indent="-457200" algn="just">
              <a:spcBef>
                <a:spcPts val="0"/>
              </a:spcBef>
              <a:buClr>
                <a:srgbClr val="996600"/>
              </a:buClr>
            </a:pPr>
            <a:endParaRPr lang="hu-HU" sz="2800" dirty="0" smtClean="0">
              <a:cs typeface="Times New Roman" panose="02020603050405020304" pitchFamily="18" charset="0"/>
            </a:endParaRPr>
          </a:p>
          <a:p>
            <a:pPr marL="0" indent="0" algn="just">
              <a:spcBef>
                <a:spcPts val="0"/>
              </a:spcBef>
              <a:buClr>
                <a:srgbClr val="996600"/>
              </a:buClr>
              <a:buNone/>
            </a:pPr>
            <a:r>
              <a:rPr lang="hu-HU" sz="2800" dirty="0" smtClean="0">
                <a:cs typeface="Times New Roman" panose="02020603050405020304" pitchFamily="18" charset="0"/>
              </a:rPr>
              <a:t>Országosan egységes minőségi elvek és standardok alapján történő irányításban javaslatot tesz a minőséghitelesítés és minőségbiztosítás rendszerére</a:t>
            </a:r>
            <a:r>
              <a:rPr lang="hu-HU" sz="2800" dirty="0" smtClean="0">
                <a:cs typeface="Times New Roman" panose="02020603050405020304" pitchFamily="18" charset="0"/>
              </a:rPr>
              <a:t>.</a:t>
            </a:r>
            <a:endParaRPr lang="hu-HU" sz="2800" b="1" dirty="0">
              <a:latin typeface="+mj-lt"/>
            </a:endParaRPr>
          </a:p>
          <a:p>
            <a:pPr marL="1142607" indent="-436702" algn="just">
              <a:spcBef>
                <a:spcPts val="0"/>
              </a:spcBef>
              <a:buClr>
                <a:srgbClr val="996600"/>
              </a:buClr>
              <a:buFont typeface="Wingdings" panose="05000000000000000000" pitchFamily="2" charset="2"/>
              <a:buChar char=""/>
            </a:pPr>
            <a:endParaRPr lang="hu-HU" sz="2800" dirty="0">
              <a:latin typeface="+mj-lt"/>
            </a:endParaRPr>
          </a:p>
        </p:txBody>
      </p:sp>
    </p:spTree>
    <p:extLst>
      <p:ext uri="{BB962C8B-B14F-4D97-AF65-F5344CB8AC3E}">
        <p14:creationId xmlns:p14="http://schemas.microsoft.com/office/powerpoint/2010/main" val="3905250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163" tIns="45060" rIns="90163" bIns="45060" rtlCol="0" anchor="ctr"/>
          <a:lstStyle/>
          <a:p>
            <a:pPr marL="0" marR="0" lvl="0" indent="0" algn="ctr" defTabSz="1262171" rtl="0" eaLnBrk="1" fontAlgn="auto" latinLnBrk="0" hangingPunct="1">
              <a:lnSpc>
                <a:spcPct val="100000"/>
              </a:lnSpc>
              <a:spcBef>
                <a:spcPts val="0"/>
              </a:spcBef>
              <a:spcAft>
                <a:spcPts val="0"/>
              </a:spcAft>
              <a:buClrTx/>
              <a:buSzTx/>
              <a:buFontTx/>
              <a:buNone/>
              <a:tabLst/>
              <a:defRPr/>
            </a:pPr>
            <a:endParaRPr kumimoji="0" lang="hu-HU" sz="2500" b="0" i="0" u="none" strike="noStrike" kern="1200" cap="none" spc="0" normalizeH="0" baseline="0" noProof="0">
              <a:ln>
                <a:noFill/>
              </a:ln>
              <a:solidFill>
                <a:prstClr val="white"/>
              </a:solidFill>
              <a:effectLst/>
              <a:uLnTx/>
              <a:uFillTx/>
              <a:latin typeface="Calibri"/>
              <a:ea typeface="+mn-ea"/>
              <a:cs typeface="+mn-cs"/>
            </a:endParaRPr>
          </a:p>
        </p:txBody>
      </p:sp>
      <p:pic>
        <p:nvPicPr>
          <p:cNvPr id="5" name="Tartalom helye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2339" y="1115568"/>
            <a:ext cx="12003065" cy="8485632"/>
          </a:xfrm>
        </p:spPr>
      </p:pic>
      <p:sp>
        <p:nvSpPr>
          <p:cNvPr id="7" name="Cím 1"/>
          <p:cNvSpPr txBox="1">
            <a:spLocks/>
          </p:cNvSpPr>
          <p:nvPr/>
        </p:nvSpPr>
        <p:spPr>
          <a:xfrm>
            <a:off x="501789" y="33438"/>
            <a:ext cx="11041380" cy="1855788"/>
          </a:xfrm>
          <a:prstGeom prst="rect">
            <a:avLst/>
          </a:prstGeom>
        </p:spPr>
        <p:txBody>
          <a:bodyPr vert="horz" lIns="126202" tIns="63182" rIns="126202" bIns="63182" rtlCol="0" anchor="ctr">
            <a:normAutofit/>
          </a:bodyPr>
          <a:lstStyle>
            <a:lvl1pPr algn="l" defTabSz="960120" rtl="0" eaLnBrk="1" latinLnBrk="0" hangingPunct="1">
              <a:lnSpc>
                <a:spcPct val="90000"/>
              </a:lnSpc>
              <a:spcBef>
                <a:spcPct val="0"/>
              </a:spcBef>
              <a:buNone/>
              <a:defRPr sz="4600" kern="1200">
                <a:solidFill>
                  <a:schemeClr val="tx1"/>
                </a:solidFill>
                <a:latin typeface="+mj-lt"/>
                <a:ea typeface="+mj-ea"/>
                <a:cs typeface="+mj-cs"/>
              </a:defRPr>
            </a:lvl1pPr>
          </a:lstStyle>
          <a:p>
            <a:pPr marL="0" marR="0" lvl="0" indent="0" algn="l" defTabSz="960120" rtl="0" eaLnBrk="1" fontAlgn="auto" latinLnBrk="0" hangingPunct="1">
              <a:lnSpc>
                <a:spcPct val="90000"/>
              </a:lnSpc>
              <a:spcBef>
                <a:spcPct val="0"/>
              </a:spcBef>
              <a:spcAft>
                <a:spcPts val="0"/>
              </a:spcAft>
              <a:buClrTx/>
              <a:buSzTx/>
              <a:buFontTx/>
              <a:buNone/>
              <a:tabLst/>
              <a:defRPr/>
            </a:pPr>
            <a:r>
              <a:rPr kumimoji="0" lang="hu-HU" sz="4600" b="0" i="0" u="none" strike="noStrike" kern="120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Javasolt regionális egyetemi centrumok</a:t>
            </a:r>
          </a:p>
          <a:p>
            <a:pPr marL="0" marR="0" lvl="0" indent="0" algn="l" defTabSz="960120" rtl="0" eaLnBrk="1" fontAlgn="auto" latinLnBrk="0" hangingPunct="1">
              <a:lnSpc>
                <a:spcPct val="90000"/>
              </a:lnSpc>
              <a:spcBef>
                <a:spcPct val="0"/>
              </a:spcBef>
              <a:spcAft>
                <a:spcPts val="0"/>
              </a:spcAft>
              <a:buClrTx/>
              <a:buSzTx/>
              <a:buFontTx/>
              <a:buNone/>
              <a:tabLst/>
              <a:defRPr/>
            </a:pPr>
            <a:endParaRPr kumimoji="0" lang="hu-HU" sz="4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99608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p:nvPr/>
        </p:nvSpPr>
        <p:spPr>
          <a:xfrm>
            <a:off x="8821269" y="7281076"/>
            <a:ext cx="1613535" cy="329307"/>
          </a:xfrm>
          <a:prstGeom prst="rect">
            <a:avLst/>
          </a:prstGeom>
          <a:noFill/>
        </p:spPr>
        <p:txBody>
          <a:bodyPr lIns="126202" tIns="63182" rIns="126202" bIns="63182">
            <a:spAutoFit/>
          </a:bodyPr>
          <a:lstStyle/>
          <a:p>
            <a:pPr marL="0" marR="0" lvl="0" indent="0" algn="l" defTabSz="1262171" rtl="0" eaLnBrk="1" fontAlgn="auto" latinLnBrk="0" hangingPunct="1">
              <a:lnSpc>
                <a:spcPct val="100000"/>
              </a:lnSpc>
              <a:spcBef>
                <a:spcPts val="0"/>
              </a:spcBef>
              <a:spcAft>
                <a:spcPts val="0"/>
              </a:spcAft>
              <a:buClrTx/>
              <a:buSzTx/>
              <a:buFontTx/>
              <a:buNone/>
              <a:tabLst/>
              <a:defRPr/>
            </a:pPr>
            <a:r>
              <a:rPr kumimoji="0" lang="hu-HU" sz="1300" b="0" i="1" u="none" strike="noStrike" kern="1200" cap="none" spc="0" normalizeH="0" baseline="0" noProof="0" dirty="0">
                <a:ln>
                  <a:noFill/>
                </a:ln>
                <a:solidFill>
                  <a:prstClr val="black"/>
                </a:solidFill>
                <a:effectLst/>
                <a:uLnTx/>
                <a:uFillTx/>
                <a:latin typeface="Calibri Light"/>
                <a:ea typeface="+mn-ea"/>
                <a:cs typeface="+mn-cs"/>
              </a:rPr>
              <a:t>            </a:t>
            </a:r>
            <a:endParaRPr kumimoji="0" lang="hu-HU" sz="1300" b="0" i="1" u="none" strike="noStrike" kern="1200" cap="none" spc="0" normalizeH="0" baseline="0" noProof="0" dirty="0">
              <a:ln>
                <a:noFill/>
              </a:ln>
              <a:solidFill>
                <a:srgbClr val="ED7D31">
                  <a:lumMod val="50000"/>
                </a:srgbClr>
              </a:solidFill>
              <a:effectLst/>
              <a:uLnTx/>
              <a:uFillTx/>
              <a:latin typeface="Calibri Light"/>
              <a:ea typeface="+mn-ea"/>
              <a:cs typeface="+mn-cs"/>
            </a:endParaRPr>
          </a:p>
        </p:txBody>
      </p:sp>
      <p:sp>
        <p:nvSpPr>
          <p:cNvPr id="5" name="Cím 4"/>
          <p:cNvSpPr>
            <a:spLocks noGrp="1"/>
          </p:cNvSpPr>
          <p:nvPr>
            <p:ph type="title"/>
          </p:nvPr>
        </p:nvSpPr>
        <p:spPr>
          <a:xfrm>
            <a:off x="361489" y="351154"/>
            <a:ext cx="11533096" cy="1600700"/>
          </a:xfrm>
        </p:spPr>
        <p:txBody>
          <a:bodyPr>
            <a:normAutofit fontScale="90000"/>
          </a:bodyPr>
          <a:lstStyle/>
          <a:p>
            <a:r>
              <a:rPr lang="hu-HU" dirty="0">
                <a:latin typeface="+mn-lt"/>
                <a:cs typeface="Times New Roman" panose="02020603050405020304" pitchFamily="18" charset="0"/>
              </a:rPr>
              <a:t>A pedagógus életpálya </a:t>
            </a:r>
            <a:r>
              <a:rPr lang="hu-HU" dirty="0" smtClean="0">
                <a:latin typeface="+mn-lt"/>
                <a:cs typeface="Times New Roman" panose="02020603050405020304" pitchFamily="18" charset="0"/>
              </a:rPr>
              <a:t/>
            </a:r>
            <a:br>
              <a:rPr lang="hu-HU" dirty="0" smtClean="0">
                <a:latin typeface="+mn-lt"/>
                <a:cs typeface="Times New Roman" panose="02020603050405020304" pitchFamily="18" charset="0"/>
              </a:rPr>
            </a:br>
            <a:r>
              <a:rPr lang="hu-HU" dirty="0" smtClean="0">
                <a:latin typeface="+mn-lt"/>
                <a:cs typeface="Times New Roman" panose="02020603050405020304" pitchFamily="18" charset="0"/>
              </a:rPr>
              <a:t>tanulási-továbbképzés rendszere</a:t>
            </a:r>
            <a:br>
              <a:rPr lang="hu-HU" dirty="0" smtClean="0">
                <a:latin typeface="+mn-lt"/>
                <a:cs typeface="Times New Roman" panose="02020603050405020304" pitchFamily="18" charset="0"/>
              </a:rPr>
            </a:br>
            <a:endParaRPr lang="hu-HU" dirty="0">
              <a:latin typeface="+mn-lt"/>
              <a:cs typeface="Times New Roman" panose="02020603050405020304" pitchFamily="18" charset="0"/>
            </a:endParaRPr>
          </a:p>
        </p:txBody>
      </p:sp>
      <p:sp>
        <p:nvSpPr>
          <p:cNvPr id="2" name="Tartalom helye 1"/>
          <p:cNvSpPr>
            <a:spLocks noGrp="1"/>
          </p:cNvSpPr>
          <p:nvPr>
            <p:ph idx="1"/>
          </p:nvPr>
        </p:nvSpPr>
        <p:spPr>
          <a:xfrm>
            <a:off x="798223" y="1743500"/>
            <a:ext cx="11041380" cy="6736079"/>
          </a:xfrm>
        </p:spPr>
        <p:txBody>
          <a:bodyPr anchor="t">
            <a:noAutofit/>
          </a:bodyPr>
          <a:lstStyle/>
          <a:p>
            <a:pPr marL="270789" indent="-270789" algn="just">
              <a:spcBef>
                <a:spcPts val="0"/>
              </a:spcBef>
              <a:buClr>
                <a:srgbClr val="221A00"/>
              </a:buClr>
            </a:pPr>
            <a:endParaRPr lang="hu-HU" sz="2800" b="1" dirty="0">
              <a:latin typeface="+mj-lt"/>
            </a:endParaRPr>
          </a:p>
          <a:p>
            <a:pPr marL="270789" indent="-270789" algn="just">
              <a:spcBef>
                <a:spcPts val="0"/>
              </a:spcBef>
              <a:buClr>
                <a:srgbClr val="221A00"/>
              </a:buClr>
            </a:pPr>
            <a:endParaRPr lang="hu-HU" sz="2800" b="1" dirty="0">
              <a:latin typeface="+mj-lt"/>
            </a:endParaRPr>
          </a:p>
          <a:p>
            <a:pPr marL="270789" indent="-270789" algn="just">
              <a:spcBef>
                <a:spcPts val="0"/>
              </a:spcBef>
              <a:buClr>
                <a:srgbClr val="221A00"/>
              </a:buClr>
            </a:pPr>
            <a:r>
              <a:rPr lang="hu-HU" sz="2800" b="1" dirty="0" smtClean="0">
                <a:latin typeface="+mj-lt"/>
              </a:rPr>
              <a:t>10,20, 30….</a:t>
            </a:r>
          </a:p>
          <a:p>
            <a:pPr marL="270789" indent="-270789" algn="just">
              <a:spcBef>
                <a:spcPts val="0"/>
              </a:spcBef>
              <a:buClr>
                <a:srgbClr val="221A00"/>
              </a:buClr>
            </a:pPr>
            <a:endParaRPr lang="hu-HU" sz="2800" b="1" dirty="0">
              <a:latin typeface="+mj-lt"/>
            </a:endParaRPr>
          </a:p>
          <a:p>
            <a:pPr marL="270789" indent="-270789" algn="just">
              <a:spcBef>
                <a:spcPts val="0"/>
              </a:spcBef>
              <a:buClr>
                <a:srgbClr val="221A00"/>
              </a:buClr>
            </a:pPr>
            <a:endParaRPr lang="hu-HU" sz="2800" b="1" dirty="0" smtClean="0">
              <a:latin typeface="+mj-lt"/>
            </a:endParaRPr>
          </a:p>
          <a:p>
            <a:pPr marL="270789" indent="-270789" algn="just">
              <a:spcBef>
                <a:spcPts val="0"/>
              </a:spcBef>
              <a:buClr>
                <a:srgbClr val="221A00"/>
              </a:buClr>
            </a:pPr>
            <a:r>
              <a:rPr lang="hu-HU" sz="2800" b="1" dirty="0" smtClean="0">
                <a:latin typeface="+mj-lt"/>
              </a:rPr>
              <a:t>15, 30, 40,…</a:t>
            </a:r>
            <a:endParaRPr lang="hu-HU" sz="2800" b="1" dirty="0">
              <a:latin typeface="+mj-lt"/>
            </a:endParaRPr>
          </a:p>
          <a:p>
            <a:pPr marL="1142607" indent="-436702" algn="just">
              <a:spcBef>
                <a:spcPts val="0"/>
              </a:spcBef>
              <a:buClr>
                <a:srgbClr val="996600"/>
              </a:buClr>
              <a:buFont typeface="Wingdings" panose="05000000000000000000" pitchFamily="2" charset="2"/>
              <a:buChar char=""/>
            </a:pPr>
            <a:endParaRPr lang="hu-HU" sz="2800" dirty="0">
              <a:latin typeface="+mj-lt"/>
            </a:endParaRPr>
          </a:p>
        </p:txBody>
      </p:sp>
      <p:pic>
        <p:nvPicPr>
          <p:cNvPr id="3" name="Kép 2"/>
          <p:cNvPicPr>
            <a:picLocks noChangeAspect="1"/>
          </p:cNvPicPr>
          <p:nvPr/>
        </p:nvPicPr>
        <p:blipFill>
          <a:blip r:embed="rId2"/>
          <a:stretch>
            <a:fillRect/>
          </a:stretch>
        </p:blipFill>
        <p:spPr>
          <a:xfrm>
            <a:off x="3552054" y="1951854"/>
            <a:ext cx="6250852" cy="6250852"/>
          </a:xfrm>
          <a:prstGeom prst="rect">
            <a:avLst/>
          </a:prstGeom>
        </p:spPr>
      </p:pic>
    </p:spTree>
    <p:extLst>
      <p:ext uri="{BB962C8B-B14F-4D97-AF65-F5344CB8AC3E}">
        <p14:creationId xmlns:p14="http://schemas.microsoft.com/office/powerpoint/2010/main" val="379102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4190" y="552124"/>
            <a:ext cx="11041380" cy="1855788"/>
          </a:xfrm>
        </p:spPr>
        <p:txBody>
          <a:bodyPr>
            <a:normAutofit fontScale="90000"/>
          </a:bodyPr>
          <a:lstStyle/>
          <a:p>
            <a:r>
              <a:rPr lang="hu-HU" dirty="0" smtClean="0"/>
              <a:t>A felsőoktatási intézmények által biztosított pedagógus tanulási-képzési programok minőségfejlesztése</a:t>
            </a:r>
            <a:endParaRPr lang="hu-HU" dirty="0"/>
          </a:p>
        </p:txBody>
      </p:sp>
      <p:graphicFrame>
        <p:nvGraphicFramePr>
          <p:cNvPr id="4" name="Diagram4"/>
          <p:cNvGraphicFramePr>
            <a:graphicFrameLocks noGrp="1"/>
          </p:cNvGraphicFramePr>
          <p:nvPr>
            <p:ph idx="1"/>
            <p:extLst/>
          </p:nvPr>
        </p:nvGraphicFramePr>
        <p:xfrm>
          <a:off x="382143" y="1856268"/>
          <a:ext cx="11928144" cy="5786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p:cNvSpPr/>
          <p:nvPr/>
        </p:nvSpPr>
        <p:spPr>
          <a:xfrm rot="10800000">
            <a:off x="477673" y="6960357"/>
            <a:ext cx="11204810" cy="1910642"/>
          </a:xfrm>
          <a:prstGeom prst="curvedDownArrow">
            <a:avLst>
              <a:gd name="adj1" fmla="val 28913"/>
              <a:gd name="adj2" fmla="val 124411"/>
              <a:gd name="adj3" fmla="val 44843"/>
            </a:avLst>
          </a:prstGeom>
          <a:solidFill>
            <a:srgbClr val="D8D8D8"/>
          </a:solidFill>
          <a:ln w="9360">
            <a:solidFill>
              <a:srgbClr val="000000"/>
            </a:solidFill>
            <a:miter/>
          </a:ln>
        </p:spPr>
        <p:style>
          <a:lnRef idx="0">
            <a:scrgbClr r="0" g="0" b="0"/>
          </a:lnRef>
          <a:fillRef idx="0">
            <a:scrgbClr r="0" g="0" b="0"/>
          </a:fillRef>
          <a:effectRef idx="0">
            <a:scrgbClr r="0" g="0" b="0"/>
          </a:effectRef>
          <a:fontRef idx="minor"/>
        </p:style>
        <p:txBody>
          <a:bodyPr lIns="90163" tIns="45060" rIns="90163" bIns="45060"/>
          <a:lstStyle/>
          <a:p>
            <a:pPr marL="0" marR="0" lvl="0" indent="0" algn="l" defTabSz="1262171" rtl="0" eaLnBrk="1" fontAlgn="auto" latinLnBrk="0" hangingPunct="1">
              <a:lnSpc>
                <a:spcPct val="100000"/>
              </a:lnSpc>
              <a:spcBef>
                <a:spcPts val="0"/>
              </a:spcBef>
              <a:spcAft>
                <a:spcPts val="0"/>
              </a:spcAft>
              <a:buClrTx/>
              <a:buSzTx/>
              <a:buFontTx/>
              <a:buNone/>
              <a:tabLst/>
              <a:defRPr/>
            </a:pPr>
            <a:endParaRPr kumimoji="0" lang="hu-HU" sz="25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3"/>
          <p:cNvSpPr/>
          <p:nvPr/>
        </p:nvSpPr>
        <p:spPr>
          <a:xfrm>
            <a:off x="5115186" y="7966034"/>
            <a:ext cx="3036660" cy="591112"/>
          </a:xfrm>
          <a:prstGeom prst="roundRect">
            <a:avLst>
              <a:gd name="adj" fmla="val 16667"/>
            </a:avLst>
          </a:prstGeom>
          <a:solidFill>
            <a:srgbClr val="548DD4"/>
          </a:solidFill>
          <a:ln w="9360">
            <a:solidFill>
              <a:srgbClr val="95B3D7"/>
            </a:solidFill>
            <a:round/>
          </a:ln>
        </p:spPr>
        <p:style>
          <a:lnRef idx="0">
            <a:scrgbClr r="0" g="0" b="0"/>
          </a:lnRef>
          <a:fillRef idx="0">
            <a:scrgbClr r="0" g="0" b="0"/>
          </a:fillRef>
          <a:effectRef idx="0">
            <a:scrgbClr r="0" g="0" b="0"/>
          </a:effectRef>
          <a:fontRef idx="minor"/>
        </p:style>
        <p:txBody>
          <a:bodyPr lIns="90163" tIns="45060" rIns="90163" bIns="45060">
            <a:noAutofit/>
          </a:bodyPr>
          <a:lstStyle/>
          <a:p>
            <a:pPr marL="0" marR="0" lvl="0" indent="0" algn="ctr" defTabSz="1262171" rtl="0" eaLnBrk="1" fontAlgn="auto" latinLnBrk="0" hangingPunct="1">
              <a:lnSpc>
                <a:spcPct val="115000"/>
              </a:lnSpc>
              <a:spcBef>
                <a:spcPts val="0"/>
              </a:spcBef>
              <a:spcAft>
                <a:spcPts val="1000"/>
              </a:spcAft>
              <a:buClrTx/>
              <a:buSzTx/>
              <a:buFontTx/>
              <a:buNone/>
              <a:tabLst/>
              <a:defRPr/>
            </a:pPr>
            <a:r>
              <a:rPr kumimoji="0" lang="hu-HU" sz="3100" b="1" i="0" u="none" strike="noStrike" kern="1200" cap="none" spc="0" normalizeH="0" baseline="0" noProof="0" dirty="0">
                <a:ln>
                  <a:noFill/>
                </a:ln>
                <a:solidFill>
                  <a:srgbClr val="FFFFFF"/>
                </a:solidFill>
                <a:effectLst/>
                <a:uLnTx/>
                <a:uFillTx/>
                <a:latin typeface="Calibri"/>
                <a:ea typeface="Calibri"/>
                <a:cs typeface="Times New Roman"/>
              </a:rPr>
              <a:t>Visszacsatolás</a:t>
            </a:r>
            <a:endParaRPr kumimoji="0" lang="hu-HU" sz="3100" b="0" i="0" u="none" strike="noStrike" kern="1200" cap="none" spc="0" normalizeH="0" baseline="0" noProof="0" dirty="0">
              <a:ln>
                <a:noFill/>
              </a:ln>
              <a:solidFill>
                <a:prstClr val="black"/>
              </a:solidFill>
              <a:effectLst/>
              <a:uLnTx/>
              <a:uFillTx/>
              <a:latin typeface="Calibri"/>
              <a:ea typeface="Calibri"/>
              <a:cs typeface="Times New Roman"/>
            </a:endParaRPr>
          </a:p>
        </p:txBody>
      </p:sp>
    </p:spTree>
    <p:extLst>
      <p:ext uri="{BB962C8B-B14F-4D97-AF65-F5344CB8AC3E}">
        <p14:creationId xmlns:p14="http://schemas.microsoft.com/office/powerpoint/2010/main" val="2401273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057808" y="3389243"/>
            <a:ext cx="10602085" cy="2721902"/>
          </a:xfrm>
        </p:spPr>
        <p:txBody>
          <a:bodyPr anchor="ctr"/>
          <a:lstStyle/>
          <a:p>
            <a:r>
              <a:rPr lang="hu-HU" sz="8400" b="1" dirty="0"/>
              <a:t>EKE-OFI </a:t>
            </a:r>
            <a:br>
              <a:rPr lang="hu-HU" sz="8400" b="1" dirty="0"/>
            </a:br>
            <a:r>
              <a:rPr lang="hu-HU" sz="8400" b="1" dirty="0"/>
              <a:t>stratégia </a:t>
            </a:r>
            <a:br>
              <a:rPr lang="hu-HU" sz="8400" b="1" dirty="0"/>
            </a:br>
            <a:r>
              <a:rPr lang="hu-HU" sz="8400" b="1" dirty="0"/>
              <a:t>és </a:t>
            </a:r>
            <a:br>
              <a:rPr lang="hu-HU" sz="8400" b="1" dirty="0"/>
            </a:br>
            <a:r>
              <a:rPr lang="hu-HU" sz="8400" b="1" dirty="0"/>
              <a:t>szervezetfejlesztés</a:t>
            </a:r>
            <a:r>
              <a:rPr lang="hu-HU" sz="3900" b="1" dirty="0"/>
              <a:t/>
            </a:r>
            <a:br>
              <a:rPr lang="hu-HU" sz="3900" b="1" dirty="0"/>
            </a:br>
            <a:endParaRPr lang="hu-HU" sz="3900" b="1" dirty="0"/>
          </a:p>
        </p:txBody>
      </p:sp>
    </p:spTree>
    <p:extLst>
      <p:ext uri="{BB962C8B-B14F-4D97-AF65-F5344CB8AC3E}">
        <p14:creationId xmlns:p14="http://schemas.microsoft.com/office/powerpoint/2010/main" val="2182019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11531" y="4532551"/>
            <a:ext cx="10982171" cy="2760310"/>
          </a:xfrm>
        </p:spPr>
        <p:txBody>
          <a:bodyPr anchor="ctr">
            <a:normAutofit fontScale="90000"/>
          </a:bodyPr>
          <a:lstStyle/>
          <a:p>
            <a:r>
              <a:rPr lang="hu-HU" sz="5600" dirty="0"/>
              <a:t>A pedagógiai kultúra megújításának szükségessége a magyar köznevelés           rendszerében</a:t>
            </a:r>
            <a:br>
              <a:rPr lang="hu-HU" sz="5600" dirty="0"/>
            </a:br>
            <a:endParaRPr lang="hu-HU" sz="5600" b="1" dirty="0">
              <a:solidFill>
                <a:srgbClr val="00B050"/>
              </a:solidFill>
            </a:endParaRPr>
          </a:p>
        </p:txBody>
      </p:sp>
      <p:sp>
        <p:nvSpPr>
          <p:cNvPr id="3" name="Alcím 2"/>
          <p:cNvSpPr>
            <a:spLocks noGrp="1"/>
          </p:cNvSpPr>
          <p:nvPr>
            <p:ph type="subTitle" idx="1"/>
          </p:nvPr>
        </p:nvSpPr>
        <p:spPr>
          <a:xfrm>
            <a:off x="1864296" y="7292861"/>
            <a:ext cx="8961120" cy="2219442"/>
          </a:xfrm>
        </p:spPr>
        <p:txBody>
          <a:bodyPr>
            <a:normAutofit/>
          </a:bodyPr>
          <a:lstStyle/>
          <a:p>
            <a:r>
              <a:rPr lang="hu-HU" sz="3920" i="1" dirty="0"/>
              <a:t>Sipos Imre</a:t>
            </a:r>
          </a:p>
          <a:p>
            <a:r>
              <a:rPr lang="hu-HU" sz="3920" i="1" dirty="0" smtClean="0"/>
              <a:t>miniszteri </a:t>
            </a:r>
            <a:r>
              <a:rPr lang="hu-HU" sz="3920" i="1" dirty="0"/>
              <a:t>biztos</a:t>
            </a:r>
          </a:p>
          <a:p>
            <a:endParaRPr lang="hu-HU" sz="3920" dirty="0"/>
          </a:p>
        </p:txBody>
      </p:sp>
    </p:spTree>
    <p:extLst>
      <p:ext uri="{BB962C8B-B14F-4D97-AF65-F5344CB8AC3E}">
        <p14:creationId xmlns:p14="http://schemas.microsoft.com/office/powerpoint/2010/main" val="302814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0"/>
          <p:cNvSpPr>
            <a:spLocks noChangeArrowheads="1"/>
          </p:cNvSpPr>
          <p:nvPr/>
        </p:nvSpPr>
        <p:spPr bwMode="auto">
          <a:xfrm>
            <a:off x="150506" y="1088342"/>
            <a:ext cx="3427798" cy="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defTabSz="1280160" eaLnBrk="0" fontAlgn="base" hangingPunct="0">
              <a:spcBef>
                <a:spcPct val="0"/>
              </a:spcBef>
              <a:spcAft>
                <a:spcPct val="0"/>
              </a:spcAft>
            </a:pPr>
            <a:r>
              <a:rPr lang="hu-HU" altLang="ja-JP" sz="2800" b="1" dirty="0" smtClean="0">
                <a:solidFill>
                  <a:prstClr val="black"/>
                </a:solidFill>
                <a:latin typeface="Calibri" panose="020F0502020204030204" pitchFamily="34" charset="0"/>
                <a:ea typeface="SimSun" panose="02010600030101010101" pitchFamily="2" charset="-122"/>
                <a:cs typeface="Arial" panose="020B0604020202020204" pitchFamily="34" charset="0"/>
              </a:rPr>
              <a:t>ÚJ </a:t>
            </a:r>
            <a:r>
              <a:rPr lang="hu-HU" altLang="ja-JP" sz="2800" b="1" dirty="0">
                <a:solidFill>
                  <a:prstClr val="black"/>
                </a:solidFill>
                <a:latin typeface="Calibri" panose="020F0502020204030204" pitchFamily="34" charset="0"/>
                <a:ea typeface="SimSun" panose="02010600030101010101" pitchFamily="2" charset="-122"/>
                <a:cs typeface="Arial" panose="020B0604020202020204" pitchFamily="34" charset="0"/>
              </a:rPr>
              <a:t>SZERVEZETI TÁBLA</a:t>
            </a:r>
            <a:endParaRPr lang="hu-HU" altLang="ja-JP" sz="2800" b="1" dirty="0">
              <a:solidFill>
                <a:prstClr val="black"/>
              </a:solidFill>
              <a:latin typeface="Calibri"/>
              <a:ea typeface="ＭＳ Ｐゴシック" panose="020B0600070205080204" pitchFamily="34" charset="-128"/>
            </a:endParaRPr>
          </a:p>
          <a:p>
            <a:pPr defTabSz="1280160" eaLnBrk="0" fontAlgn="base" hangingPunct="0">
              <a:spcBef>
                <a:spcPct val="0"/>
              </a:spcBef>
              <a:spcAft>
                <a:spcPct val="0"/>
              </a:spcAft>
            </a:pPr>
            <a:endParaRPr lang="hu-HU" altLang="ja-JP" sz="2520" dirty="0">
              <a:solidFill>
                <a:prstClr val="black"/>
              </a:solidFill>
              <a:latin typeface="Arial" panose="020B0604020202020204" pitchFamily="34" charset="0"/>
              <a:ea typeface="ＭＳ Ｐゴシック" panose="020B0600070205080204" pitchFamily="34" charset="-128"/>
            </a:endParaRPr>
          </a:p>
        </p:txBody>
      </p:sp>
      <p:sp>
        <p:nvSpPr>
          <p:cNvPr id="33" name="Rectangle 50"/>
          <p:cNvSpPr>
            <a:spLocks noChangeArrowheads="1"/>
          </p:cNvSpPr>
          <p:nvPr/>
        </p:nvSpPr>
        <p:spPr bwMode="auto">
          <a:xfrm>
            <a:off x="915320" y="555862"/>
            <a:ext cx="258597" cy="99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defTabSz="1280160" eaLnBrk="0" fontAlgn="base" hangingPunct="0">
              <a:spcBef>
                <a:spcPct val="0"/>
              </a:spcBef>
              <a:spcAft>
                <a:spcPct val="0"/>
              </a:spcAft>
            </a:pPr>
            <a:endParaRPr lang="hu-HU" altLang="ja-JP" sz="1540">
              <a:solidFill>
                <a:prstClr val="black"/>
              </a:solidFill>
              <a:latin typeface="Calibri" panose="020F0502020204030204" pitchFamily="34" charset="0"/>
              <a:ea typeface="SimSun" panose="02010600030101010101" pitchFamily="2" charset="-122"/>
              <a:cs typeface="Arial" panose="020B0604020202020204" pitchFamily="34" charset="0"/>
            </a:endParaRPr>
          </a:p>
          <a:p>
            <a:pPr defTabSz="1280160" eaLnBrk="0" fontAlgn="base" hangingPunct="0">
              <a:spcBef>
                <a:spcPct val="0"/>
              </a:spcBef>
              <a:spcAft>
                <a:spcPct val="0"/>
              </a:spcAft>
            </a:pPr>
            <a:r>
              <a:rPr lang="hu-HU" altLang="ja-JP" sz="1540">
                <a:solidFill>
                  <a:prstClr val="black"/>
                </a:solidFill>
                <a:latin typeface="Calibri" panose="020F0502020204030204" pitchFamily="34" charset="0"/>
                <a:ea typeface="SimSun" panose="02010600030101010101" pitchFamily="2" charset="-122"/>
                <a:cs typeface="Arial" panose="020B0604020202020204" pitchFamily="34" charset="0"/>
              </a:rPr>
              <a:t/>
            </a:r>
            <a:br>
              <a:rPr lang="hu-HU" altLang="ja-JP" sz="1540">
                <a:solidFill>
                  <a:prstClr val="black"/>
                </a:solidFill>
                <a:latin typeface="Calibri" panose="020F0502020204030204" pitchFamily="34" charset="0"/>
                <a:ea typeface="SimSun" panose="02010600030101010101" pitchFamily="2" charset="-122"/>
                <a:cs typeface="Arial" panose="020B0604020202020204" pitchFamily="34" charset="0"/>
              </a:rPr>
            </a:br>
            <a:endParaRPr lang="hu-HU" altLang="ja-JP" sz="2520">
              <a:solidFill>
                <a:prstClr val="black"/>
              </a:solidFill>
              <a:latin typeface="Arial" panose="020B0604020202020204" pitchFamily="34" charset="0"/>
              <a:ea typeface="ＭＳ Ｐゴシック" panose="020B0600070205080204" pitchFamily="34" charset="-128"/>
            </a:endParaRPr>
          </a:p>
        </p:txBody>
      </p:sp>
      <p:graphicFrame>
        <p:nvGraphicFramePr>
          <p:cNvPr id="35" name="Diagram 34"/>
          <p:cNvGraphicFramePr/>
          <p:nvPr>
            <p:extLst/>
          </p:nvPr>
        </p:nvGraphicFramePr>
        <p:xfrm>
          <a:off x="381695" y="1776264"/>
          <a:ext cx="11433342" cy="7623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Egyenes összekötő 2"/>
          <p:cNvCxnSpPr/>
          <p:nvPr/>
        </p:nvCxnSpPr>
        <p:spPr>
          <a:xfrm>
            <a:off x="6098366" y="2683565"/>
            <a:ext cx="10081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520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826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txBox="1">
            <a:spLocks/>
          </p:cNvSpPr>
          <p:nvPr/>
        </p:nvSpPr>
        <p:spPr>
          <a:xfrm>
            <a:off x="-1005217" y="162042"/>
            <a:ext cx="11041380" cy="1855788"/>
          </a:xfrm>
          <a:prstGeom prst="rect">
            <a:avLst/>
          </a:prstGeom>
        </p:spPr>
        <p:txBody>
          <a:bodyPr lIns="126445" tIns="63294" rIns="126445" bIns="63294">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hu-HU" sz="6700" b="1" i="0" u="none" strike="noStrike" kern="1200" cap="none" spc="0" normalizeH="0" baseline="0" noProof="0" dirty="0">
              <a:ln>
                <a:noFill/>
              </a:ln>
              <a:solidFill>
                <a:srgbClr val="5B9BD5"/>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86485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rc_mi" descr="http://luxhumana.bilder.hu/sites/default/files/teambuild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12850495" cy="915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églalap 1"/>
          <p:cNvSpPr/>
          <p:nvPr/>
        </p:nvSpPr>
        <p:spPr>
          <a:xfrm>
            <a:off x="3765176" y="4063951"/>
            <a:ext cx="6400800" cy="477054"/>
          </a:xfrm>
          <a:prstGeom prst="rect">
            <a:avLst/>
          </a:prstGeom>
        </p:spPr>
        <p:txBody>
          <a:bodyPr>
            <a:spAutoFit/>
          </a:bodyPr>
          <a:lstStyle/>
          <a:p>
            <a:pPr algn="ctr"/>
            <a:endParaRPr lang="hu-HU" dirty="0"/>
          </a:p>
        </p:txBody>
      </p:sp>
      <p:pic>
        <p:nvPicPr>
          <p:cNvPr id="3" name="Kép 2"/>
          <p:cNvPicPr>
            <a:picLocks noChangeAspect="1"/>
          </p:cNvPicPr>
          <p:nvPr/>
        </p:nvPicPr>
        <p:blipFill>
          <a:blip r:embed="rId3"/>
          <a:stretch>
            <a:fillRect/>
          </a:stretch>
        </p:blipFill>
        <p:spPr>
          <a:xfrm>
            <a:off x="5267641" y="2192559"/>
            <a:ext cx="2814041" cy="4696891"/>
          </a:xfrm>
          <a:prstGeom prst="rect">
            <a:avLst/>
          </a:prstGeom>
        </p:spPr>
      </p:pic>
    </p:spTree>
    <p:extLst>
      <p:ext uri="{BB962C8B-B14F-4D97-AF65-F5344CB8AC3E}">
        <p14:creationId xmlns:p14="http://schemas.microsoft.com/office/powerpoint/2010/main" val="118127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20090" y="2946848"/>
            <a:ext cx="11041380" cy="3993832"/>
          </a:xfrm>
        </p:spPr>
        <p:txBody>
          <a:bodyPr>
            <a:normAutofit/>
          </a:bodyPr>
          <a:lstStyle/>
          <a:p>
            <a:pPr algn="ctr"/>
            <a:r>
              <a:rPr lang="hu-HU" sz="4100" dirty="0"/>
              <a:t>Köszönöm a </a:t>
            </a:r>
            <a:r>
              <a:rPr lang="hu-HU" sz="4100" dirty="0" smtClean="0"/>
              <a:t>figyelmet és az együttműködést!</a:t>
            </a:r>
            <a:r>
              <a:rPr lang="hu-HU" sz="4100" dirty="0"/>
              <a:t/>
            </a:r>
            <a:br>
              <a:rPr lang="hu-HU" sz="4100" dirty="0"/>
            </a:br>
            <a:endParaRPr lang="en-US" sz="4100" dirty="0"/>
          </a:p>
        </p:txBody>
      </p:sp>
      <p:sp>
        <p:nvSpPr>
          <p:cNvPr id="4" name="Dia számának helye 3"/>
          <p:cNvSpPr>
            <a:spLocks noGrp="1"/>
          </p:cNvSpPr>
          <p:nvPr>
            <p:ph type="sldNum" sz="quarter" idx="12"/>
          </p:nvPr>
        </p:nvSpPr>
        <p:spPr/>
        <p:txBody>
          <a:bodyPr/>
          <a:lstStyle/>
          <a:p>
            <a:fld id="{24ECCB2F-DC7A-4200-9D41-F237128CA327}" type="slidenum">
              <a:rPr lang="hu-HU" smtClean="0"/>
              <a:pPr/>
              <a:t>44</a:t>
            </a:fld>
            <a:endParaRPr lang="hu-HU"/>
          </a:p>
        </p:txBody>
      </p:sp>
    </p:spTree>
    <p:extLst>
      <p:ext uri="{BB962C8B-B14F-4D97-AF65-F5344CB8AC3E}">
        <p14:creationId xmlns:p14="http://schemas.microsoft.com/office/powerpoint/2010/main" val="499635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Dia számának helye 2"/>
          <p:cNvSpPr>
            <a:spLocks noGrp="1"/>
          </p:cNvSpPr>
          <p:nvPr>
            <p:ph type="sldNum" sz="quarter" idx="12"/>
          </p:nvPr>
        </p:nvSpPr>
        <p:spPr/>
        <p:txBody>
          <a:bodyPr/>
          <a:lstStyle/>
          <a:p>
            <a:fld id="{24ECCB2F-DC7A-4200-9D41-F237128CA327}" type="slidenum">
              <a:rPr lang="hu-HU" smtClean="0"/>
              <a:pPr/>
              <a:t>5</a:t>
            </a:fld>
            <a:endParaRPr lang="hu-HU"/>
          </a:p>
        </p:txBody>
      </p:sp>
      <p:sp>
        <p:nvSpPr>
          <p:cNvPr id="4" name="Téglalap 2"/>
          <p:cNvSpPr>
            <a:spLocks noChangeArrowheads="1"/>
          </p:cNvSpPr>
          <p:nvPr/>
        </p:nvSpPr>
        <p:spPr bwMode="auto">
          <a:xfrm>
            <a:off x="1865630" y="2295184"/>
            <a:ext cx="935736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15570" algn="ctr" defTabSz="1280160">
              <a:defRPr/>
            </a:pPr>
            <a:r>
              <a:rPr lang="hu-HU" altLang="hu-HU" sz="3200" dirty="0">
                <a:latin typeface="+mj-lt"/>
              </a:rPr>
              <a:t>A nevelési-oktatási intézmények </a:t>
            </a:r>
          </a:p>
          <a:p>
            <a:pPr marL="115570" algn="ctr" defTabSz="1280160">
              <a:defRPr/>
            </a:pPr>
            <a:r>
              <a:rPr lang="hu-HU" altLang="hu-HU" sz="3200" dirty="0">
                <a:latin typeface="+mj-lt"/>
              </a:rPr>
              <a:t>pedagógiai kultúráját </a:t>
            </a:r>
          </a:p>
          <a:p>
            <a:pPr marL="115570" algn="ctr" defTabSz="1280160">
              <a:defRPr/>
            </a:pPr>
            <a:r>
              <a:rPr lang="hu-HU" altLang="hu-HU" sz="3200" dirty="0">
                <a:latin typeface="+mj-lt"/>
              </a:rPr>
              <a:t>az egyéni bánásmódra való törekvés, </a:t>
            </a:r>
          </a:p>
          <a:p>
            <a:pPr marL="115570" algn="ctr" defTabSz="1280160">
              <a:defRPr/>
            </a:pPr>
            <a:r>
              <a:rPr lang="hu-HU" altLang="hu-HU" sz="3200" dirty="0">
                <a:latin typeface="+mj-lt"/>
              </a:rPr>
              <a:t>a gyermek, a tanuló elfogadása, </a:t>
            </a:r>
          </a:p>
          <a:p>
            <a:pPr marL="115570" algn="ctr" defTabSz="1280160">
              <a:defRPr/>
            </a:pPr>
            <a:r>
              <a:rPr lang="hu-HU" altLang="hu-HU" sz="3200" dirty="0">
                <a:latin typeface="+mj-lt"/>
              </a:rPr>
              <a:t>a bizalom, a szeretet, az empátia, </a:t>
            </a:r>
          </a:p>
          <a:p>
            <a:pPr marL="115570" algn="ctr" defTabSz="1280160">
              <a:defRPr/>
            </a:pPr>
            <a:r>
              <a:rPr lang="hu-HU" altLang="hu-HU" sz="3200" dirty="0">
                <a:latin typeface="+mj-lt"/>
              </a:rPr>
              <a:t>az életkornak megfelelő követelmények támasztása, </a:t>
            </a:r>
          </a:p>
          <a:p>
            <a:pPr marL="115570" algn="ctr" defTabSz="1280160">
              <a:defRPr/>
            </a:pPr>
            <a:r>
              <a:rPr lang="hu-HU" altLang="hu-HU" sz="3200" dirty="0">
                <a:latin typeface="+mj-lt"/>
              </a:rPr>
              <a:t>a feladatok elvégzésének ellenőrzése</a:t>
            </a:r>
          </a:p>
          <a:p>
            <a:pPr marL="115570" algn="ctr" defTabSz="1280160">
              <a:defRPr/>
            </a:pPr>
            <a:r>
              <a:rPr lang="hu-HU" altLang="hu-HU" sz="3200" dirty="0">
                <a:latin typeface="+mj-lt"/>
              </a:rPr>
              <a:t> és </a:t>
            </a:r>
          </a:p>
          <a:p>
            <a:pPr marL="115570" algn="ctr" defTabSz="1280160">
              <a:defRPr/>
            </a:pPr>
            <a:r>
              <a:rPr lang="hu-HU" altLang="hu-HU" sz="3200" dirty="0">
                <a:latin typeface="+mj-lt"/>
              </a:rPr>
              <a:t>a gyermek, tanuló fejlődését biztosító </a:t>
            </a:r>
          </a:p>
          <a:p>
            <a:pPr marL="115570" algn="ctr" defTabSz="1280160">
              <a:defRPr/>
            </a:pPr>
            <a:r>
              <a:rPr lang="hu-HU" altLang="hu-HU" sz="3200" dirty="0">
                <a:latin typeface="+mj-lt"/>
              </a:rPr>
              <a:t>sokoldalú,  </a:t>
            </a:r>
          </a:p>
          <a:p>
            <a:pPr marL="115570" algn="ctr" defTabSz="1280160">
              <a:defRPr/>
            </a:pPr>
            <a:r>
              <a:rPr lang="hu-HU" altLang="hu-HU" sz="3200" dirty="0">
                <a:latin typeface="+mj-lt"/>
              </a:rPr>
              <a:t>a követelményekhez igazodó </a:t>
            </a:r>
          </a:p>
          <a:p>
            <a:pPr marL="115570" algn="ctr" defTabSz="1280160">
              <a:defRPr/>
            </a:pPr>
            <a:r>
              <a:rPr lang="hu-HU" altLang="hu-HU" sz="3200" dirty="0">
                <a:latin typeface="+mj-lt"/>
              </a:rPr>
              <a:t>értékelés </a:t>
            </a:r>
            <a:r>
              <a:rPr lang="hu-HU" altLang="hu-HU" sz="3200" dirty="0" err="1">
                <a:latin typeface="+mj-lt"/>
              </a:rPr>
              <a:t>jellemzi</a:t>
            </a:r>
            <a:r>
              <a:rPr lang="hu-HU" altLang="hu-HU" sz="3200" dirty="0">
                <a:latin typeface="+mj-lt"/>
              </a:rPr>
              <a:t>.</a:t>
            </a:r>
          </a:p>
        </p:txBody>
      </p:sp>
    </p:spTree>
    <p:extLst>
      <p:ext uri="{BB962C8B-B14F-4D97-AF65-F5344CB8AC3E}">
        <p14:creationId xmlns:p14="http://schemas.microsoft.com/office/powerpoint/2010/main" val="792876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4294967295"/>
          </p:nvPr>
        </p:nvSpPr>
        <p:spPr>
          <a:xfrm>
            <a:off x="654562" y="2078699"/>
            <a:ext cx="11492477" cy="5847050"/>
          </a:xfrm>
        </p:spPr>
        <p:txBody>
          <a:bodyPr>
            <a:normAutofit/>
          </a:bodyPr>
          <a:lstStyle/>
          <a:p>
            <a:pPr algn="just"/>
            <a:r>
              <a:rPr lang="hu-HU" sz="2520" dirty="0"/>
              <a:t>Az oktatás minősége egyike azon kulcsfontosságú tényezőknek, amelyek Magyarország versenyképességét a globalizálódó világban </a:t>
            </a:r>
            <a:r>
              <a:rPr lang="hu-HU" sz="2520" dirty="0" smtClean="0"/>
              <a:t>meghatározzák.</a:t>
            </a:r>
          </a:p>
          <a:p>
            <a:pPr marL="0" indent="0" algn="just">
              <a:buNone/>
            </a:pPr>
            <a:endParaRPr lang="hu-HU" sz="2520" dirty="0" smtClean="0"/>
          </a:p>
          <a:p>
            <a:pPr algn="just"/>
            <a:r>
              <a:rPr lang="hu-HU" sz="2520" dirty="0" smtClean="0"/>
              <a:t>Az </a:t>
            </a:r>
            <a:r>
              <a:rPr lang="hu-HU" sz="2520" i="1" dirty="0"/>
              <a:t>Oktatás és képzés 2020 </a:t>
            </a:r>
            <a:r>
              <a:rPr lang="hu-HU" sz="2520" dirty="0"/>
              <a:t>program négy stratégiai célkitűzése: </a:t>
            </a:r>
          </a:p>
          <a:p>
            <a:pPr marL="1008000" indent="-640080" algn="just">
              <a:buFont typeface="+mj-lt"/>
              <a:buAutoNum type="arabicParenR"/>
            </a:pPr>
            <a:r>
              <a:rPr lang="hu-HU" sz="2520" dirty="0"/>
              <a:t>Az egész életen át tartó tanulás és a mobilitás megvalósítása;</a:t>
            </a:r>
          </a:p>
          <a:p>
            <a:pPr marL="1008000" indent="-640080" algn="just">
              <a:buFont typeface="+mj-lt"/>
              <a:buAutoNum type="arabicParenR"/>
            </a:pPr>
            <a:r>
              <a:rPr lang="hu-HU" sz="2520" dirty="0"/>
              <a:t>Az oktatás és a képzés minőségének és hatékonyságának javítása;</a:t>
            </a:r>
          </a:p>
          <a:p>
            <a:pPr marL="1008000" indent="-640080" algn="just">
              <a:buFont typeface="+mj-lt"/>
              <a:buAutoNum type="arabicParenR"/>
            </a:pPr>
            <a:r>
              <a:rPr lang="hu-HU" sz="2520" dirty="0"/>
              <a:t>A méltányosság, a társadalmi kohézió és az aktív polgári szerepvállalás előmozdítása;</a:t>
            </a:r>
          </a:p>
          <a:p>
            <a:pPr marL="1008000" indent="-640080" algn="just">
              <a:buFont typeface="+mj-lt"/>
              <a:buAutoNum type="arabicParenR"/>
            </a:pPr>
            <a:r>
              <a:rPr lang="hu-HU" sz="2520" dirty="0"/>
              <a:t>Az innováció és a kreativitás – a vállalkozói készségeket is beleértve – fejlesztése az oktatás és a képzés minden szintjén.</a:t>
            </a:r>
          </a:p>
          <a:p>
            <a:endParaRPr lang="hu-HU" dirty="0"/>
          </a:p>
          <a:p>
            <a:endParaRPr lang="hu-HU" dirty="0"/>
          </a:p>
        </p:txBody>
      </p:sp>
      <p:sp>
        <p:nvSpPr>
          <p:cNvPr id="3" name="Szövegdoboz 2"/>
          <p:cNvSpPr txBox="1"/>
          <p:nvPr/>
        </p:nvSpPr>
        <p:spPr>
          <a:xfrm>
            <a:off x="233680" y="887706"/>
            <a:ext cx="8215402" cy="695575"/>
          </a:xfrm>
          <a:prstGeom prst="rect">
            <a:avLst/>
          </a:prstGeom>
          <a:noFill/>
        </p:spPr>
        <p:txBody>
          <a:bodyPr wrap="square" rtlCol="0">
            <a:spAutoFit/>
          </a:bodyPr>
          <a:lstStyle/>
          <a:p>
            <a:r>
              <a:rPr lang="hu-HU" sz="3920" b="1" dirty="0">
                <a:latin typeface="+mj-lt"/>
                <a:ea typeface="+mj-ea"/>
                <a:cs typeface="+mj-cs"/>
              </a:rPr>
              <a:t>Az oktatás minőségének jelentősége</a:t>
            </a:r>
          </a:p>
        </p:txBody>
      </p:sp>
    </p:spTree>
    <p:extLst>
      <p:ext uri="{BB962C8B-B14F-4D97-AF65-F5344CB8AC3E}">
        <p14:creationId xmlns:p14="http://schemas.microsoft.com/office/powerpoint/2010/main" val="2369435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2940" y="885340"/>
            <a:ext cx="8871386" cy="829510"/>
          </a:xfrm>
        </p:spPr>
        <p:txBody>
          <a:bodyPr anchor="ctr">
            <a:normAutofit fontScale="90000"/>
          </a:bodyPr>
          <a:lstStyle/>
          <a:p>
            <a:pPr algn="l"/>
            <a:r>
              <a:rPr lang="hu-HU" sz="3920" b="1" dirty="0"/>
              <a:t>A tanulói eredményességet befolyásoló tényezők</a:t>
            </a:r>
            <a:endParaRPr lang="en-US" sz="3920" b="1" dirty="0"/>
          </a:p>
        </p:txBody>
      </p:sp>
      <p:sp>
        <p:nvSpPr>
          <p:cNvPr id="3" name="Tartalom helye 2"/>
          <p:cNvSpPr>
            <a:spLocks noGrp="1"/>
          </p:cNvSpPr>
          <p:nvPr>
            <p:ph idx="1"/>
          </p:nvPr>
        </p:nvSpPr>
        <p:spPr>
          <a:xfrm>
            <a:off x="452940" y="2381131"/>
            <a:ext cx="11505882" cy="7460029"/>
          </a:xfrm>
        </p:spPr>
        <p:txBody>
          <a:bodyPr/>
          <a:lstStyle/>
          <a:p>
            <a:pPr algn="just">
              <a:spcBef>
                <a:spcPts val="0"/>
              </a:spcBef>
              <a:spcAft>
                <a:spcPts val="840"/>
              </a:spcAft>
            </a:pPr>
            <a:r>
              <a:rPr lang="hu-HU" sz="2800" b="1" dirty="0"/>
              <a:t>Legnagyobb hatása a családi háttérnek </a:t>
            </a:r>
            <a:r>
              <a:rPr lang="hu-HU" sz="2800" b="1" dirty="0" smtClean="0"/>
              <a:t>van.</a:t>
            </a:r>
          </a:p>
          <a:p>
            <a:pPr algn="just">
              <a:spcBef>
                <a:spcPts val="0"/>
              </a:spcBef>
              <a:spcAft>
                <a:spcPts val="840"/>
              </a:spcAft>
            </a:pPr>
            <a:r>
              <a:rPr lang="hu-HU" sz="2800" b="1" dirty="0" smtClean="0"/>
              <a:t>A </a:t>
            </a:r>
            <a:r>
              <a:rPr lang="hu-HU" sz="2800" b="1" dirty="0"/>
              <a:t>központilag könnyen átalakítható iskolai karakterisztikák csak nagyon mérsékelt hatást fejtenek </a:t>
            </a:r>
            <a:r>
              <a:rPr lang="hu-HU" sz="2800" b="1" dirty="0" smtClean="0"/>
              <a:t>ki.</a:t>
            </a:r>
          </a:p>
          <a:p>
            <a:pPr algn="just">
              <a:spcBef>
                <a:spcPts val="0"/>
              </a:spcBef>
              <a:spcAft>
                <a:spcPts val="840"/>
              </a:spcAft>
            </a:pPr>
            <a:r>
              <a:rPr lang="hu-HU" sz="2800" b="1" dirty="0" smtClean="0"/>
              <a:t>A </a:t>
            </a:r>
            <a:r>
              <a:rPr lang="hu-HU" sz="2800" b="1" dirty="0"/>
              <a:t>rendszerszintű tényezők: az oktatáshoz való azonos </a:t>
            </a:r>
            <a:r>
              <a:rPr lang="hu-HU" sz="2800" b="1" dirty="0" smtClean="0"/>
              <a:t>hozzáférés.</a:t>
            </a:r>
          </a:p>
          <a:p>
            <a:pPr algn="just">
              <a:spcBef>
                <a:spcPts val="0"/>
              </a:spcBef>
              <a:spcAft>
                <a:spcPts val="840"/>
              </a:spcAft>
            </a:pPr>
            <a:r>
              <a:rPr lang="hu-HU" sz="2800" b="1" dirty="0" smtClean="0"/>
              <a:t>Az </a:t>
            </a:r>
            <a:r>
              <a:rPr lang="hu-HU" sz="2800" b="1" dirty="0"/>
              <a:t>oktatáspolitika által is befolyásolható tényezők közül elsősorban a tanári munka minősége </a:t>
            </a:r>
            <a:r>
              <a:rPr lang="hu-HU" sz="2800" b="1" dirty="0" smtClean="0"/>
              <a:t>hat.</a:t>
            </a:r>
          </a:p>
          <a:p>
            <a:pPr algn="just">
              <a:spcBef>
                <a:spcPts val="0"/>
              </a:spcBef>
              <a:spcAft>
                <a:spcPts val="840"/>
              </a:spcAft>
            </a:pPr>
            <a:r>
              <a:rPr lang="hu-HU" sz="2800" b="1" dirty="0" smtClean="0"/>
              <a:t>A </a:t>
            </a:r>
            <a:r>
              <a:rPr lang="hu-HU" sz="2800" b="1" dirty="0"/>
              <a:t>tanári munkát befolyásoló tényezők:</a:t>
            </a:r>
          </a:p>
          <a:p>
            <a:pPr marL="1680210" lvl="1" indent="-640080" algn="just">
              <a:spcBef>
                <a:spcPts val="840"/>
              </a:spcBef>
              <a:buFont typeface="Wingdings" pitchFamily="2" charset="2"/>
              <a:buChar char="Ø"/>
            </a:pPr>
            <a:r>
              <a:rPr lang="hu-HU" sz="2800" dirty="0"/>
              <a:t>egyéni kvalitások, motiváltság, ambíció, elköteleződés és tapasztalat,</a:t>
            </a:r>
          </a:p>
          <a:p>
            <a:pPr marL="1680210" lvl="1" indent="-640080" algn="just">
              <a:spcBef>
                <a:spcPts val="840"/>
              </a:spcBef>
              <a:buFont typeface="Wingdings" pitchFamily="2" charset="2"/>
              <a:buChar char="Ø"/>
            </a:pPr>
            <a:r>
              <a:rPr lang="hu-HU" sz="2800" dirty="0"/>
              <a:t>milyen mértékben segíti és támogatja az iskolavezetés,</a:t>
            </a:r>
          </a:p>
          <a:p>
            <a:pPr marL="1680210" lvl="1" indent="-640080" algn="just">
              <a:spcBef>
                <a:spcPts val="840"/>
              </a:spcBef>
              <a:buFont typeface="Wingdings" pitchFamily="2" charset="2"/>
              <a:buChar char="Ø"/>
            </a:pPr>
            <a:r>
              <a:rPr lang="hu-HU" sz="2800" dirty="0"/>
              <a:t>milyen támogató szakmai közösségben tevékenykedik.</a:t>
            </a:r>
          </a:p>
          <a:p>
            <a:pPr marL="640080" indent="-640080">
              <a:spcBef>
                <a:spcPts val="0"/>
              </a:spcBef>
              <a:spcAft>
                <a:spcPts val="840"/>
              </a:spcAft>
            </a:pPr>
            <a:endParaRPr lang="hu-HU" sz="2800" b="1" dirty="0"/>
          </a:p>
        </p:txBody>
      </p:sp>
    </p:spTree>
    <p:extLst>
      <p:ext uri="{BB962C8B-B14F-4D97-AF65-F5344CB8AC3E}">
        <p14:creationId xmlns:p14="http://schemas.microsoft.com/office/powerpoint/2010/main" val="323565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0986" y="1600240"/>
            <a:ext cx="8669763" cy="806490"/>
          </a:xfrm>
        </p:spPr>
        <p:txBody>
          <a:bodyPr>
            <a:normAutofit fontScale="90000"/>
          </a:bodyPr>
          <a:lstStyle/>
          <a:p>
            <a:r>
              <a:rPr lang="hu-HU" sz="3920" b="1" dirty="0"/>
              <a:t>Oktatási rendszerek fejlesztési területei</a:t>
            </a:r>
            <a:r>
              <a:rPr lang="hu-HU" sz="3920" dirty="0"/>
              <a:t/>
            </a:r>
            <a:br>
              <a:rPr lang="hu-HU" sz="3920" dirty="0"/>
            </a:br>
            <a:r>
              <a:rPr lang="hu-HU" sz="2520" dirty="0"/>
              <a:t/>
            </a:r>
            <a:br>
              <a:rPr lang="hu-HU" sz="2520" dirty="0"/>
            </a:br>
            <a:r>
              <a:rPr lang="hu-HU" sz="2520" dirty="0"/>
              <a:t/>
            </a:r>
            <a:br>
              <a:rPr lang="hu-HU" sz="2520" dirty="0"/>
            </a:br>
            <a:r>
              <a:rPr lang="hu-HU" sz="2520" dirty="0"/>
              <a:t/>
            </a:r>
            <a:br>
              <a:rPr lang="hu-HU" sz="2520" dirty="0"/>
            </a:br>
            <a:r>
              <a:rPr lang="hu-HU" sz="2520" dirty="0"/>
              <a:t/>
            </a:r>
            <a:br>
              <a:rPr lang="hu-HU" sz="2520" dirty="0"/>
            </a:br>
            <a:endParaRPr lang="hu-HU" sz="2520" dirty="0"/>
          </a:p>
        </p:txBody>
      </p:sp>
      <p:graphicFrame>
        <p:nvGraphicFramePr>
          <p:cNvPr id="63662" name="Group 174"/>
          <p:cNvGraphicFramePr>
            <a:graphicFrameLocks noGrp="1"/>
          </p:cNvGraphicFramePr>
          <p:nvPr>
            <p:ph idx="1"/>
            <p:extLst/>
          </p:nvPr>
        </p:nvGraphicFramePr>
        <p:xfrm>
          <a:off x="2445689" y="4914495"/>
          <a:ext cx="9907905" cy="4043617"/>
        </p:xfrm>
        <a:graphic>
          <a:graphicData uri="http://schemas.openxmlformats.org/drawingml/2006/table">
            <a:tbl>
              <a:tblPr/>
              <a:tblGrid>
                <a:gridCol w="2418080">
                  <a:extLst>
                    <a:ext uri="{9D8B030D-6E8A-4147-A177-3AD203B41FA5}">
                      <a16:colId xmlns:a16="http://schemas.microsoft.com/office/drawing/2014/main" val="20000"/>
                    </a:ext>
                  </a:extLst>
                </a:gridCol>
                <a:gridCol w="2520315">
                  <a:extLst>
                    <a:ext uri="{9D8B030D-6E8A-4147-A177-3AD203B41FA5}">
                      <a16:colId xmlns:a16="http://schemas.microsoft.com/office/drawing/2014/main" val="20001"/>
                    </a:ext>
                  </a:extLst>
                </a:gridCol>
                <a:gridCol w="2418080">
                  <a:extLst>
                    <a:ext uri="{9D8B030D-6E8A-4147-A177-3AD203B41FA5}">
                      <a16:colId xmlns:a16="http://schemas.microsoft.com/office/drawing/2014/main" val="20002"/>
                    </a:ext>
                  </a:extLst>
                </a:gridCol>
                <a:gridCol w="2551430">
                  <a:extLst>
                    <a:ext uri="{9D8B030D-6E8A-4147-A177-3AD203B41FA5}">
                      <a16:colId xmlns:a16="http://schemas.microsoft.com/office/drawing/2014/main" val="20003"/>
                    </a:ext>
                  </a:extLst>
                </a:gridCol>
              </a:tblGrid>
              <a:tr h="16113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0" u="none" strike="noStrike" cap="none" normalizeH="0" baseline="0" dirty="0" smtClean="0">
                          <a:ln>
                            <a:noFill/>
                          </a:ln>
                          <a:solidFill>
                            <a:schemeClr val="bg1"/>
                          </a:solidFill>
                          <a:effectLst/>
                          <a:latin typeface="Arial" charset="0"/>
                        </a:rPr>
                        <a:t>Gyengéről megfelelőre</a:t>
                      </a:r>
                      <a:endParaRPr kumimoji="0" lang="en-US" sz="2500" b="1" i="0" u="none" strike="noStrike" cap="none" normalizeH="0" baseline="0" dirty="0" smtClean="0">
                        <a:ln>
                          <a:noFill/>
                        </a:ln>
                        <a:solidFill>
                          <a:schemeClr val="bg1"/>
                        </a:solidFill>
                        <a:effectLst/>
                        <a:latin typeface="Arial" charset="0"/>
                      </a:endParaRPr>
                    </a:p>
                  </a:txBody>
                  <a:tcPr marL="128016" marR="128016"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0" u="none" strike="noStrike" cap="none" normalizeH="0" baseline="0" dirty="0" smtClean="0">
                          <a:ln>
                            <a:noFill/>
                          </a:ln>
                          <a:solidFill>
                            <a:schemeClr val="bg1"/>
                          </a:solidFill>
                          <a:effectLst/>
                          <a:latin typeface="Arial" charset="0"/>
                        </a:rPr>
                        <a:t>Megfelelőről jóra</a:t>
                      </a:r>
                      <a:endParaRPr kumimoji="0" lang="en-US" sz="2500" b="1" i="0" u="none" strike="noStrike" cap="none" normalizeH="0" baseline="0" dirty="0" smtClean="0">
                        <a:ln>
                          <a:noFill/>
                        </a:ln>
                        <a:solidFill>
                          <a:schemeClr val="bg1"/>
                        </a:solidFill>
                        <a:effectLst/>
                        <a:latin typeface="Arial" charset="0"/>
                      </a:endParaRPr>
                    </a:p>
                  </a:txBody>
                  <a:tcPr marL="128016" marR="128016"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0" u="none" strike="noStrike" cap="none" normalizeH="0" baseline="0" dirty="0" smtClean="0">
                          <a:ln>
                            <a:noFill/>
                          </a:ln>
                          <a:solidFill>
                            <a:schemeClr val="bg1"/>
                          </a:solidFill>
                          <a:effectLst/>
                          <a:latin typeface="Arial" charset="0"/>
                        </a:rPr>
                        <a:t>Jóról magas színvonalúra</a:t>
                      </a:r>
                      <a:r>
                        <a:rPr kumimoji="0" lang="en-US" sz="2500" b="1" i="0" u="none" strike="noStrike" cap="none" normalizeH="0" baseline="0" dirty="0" smtClean="0">
                          <a:ln>
                            <a:noFill/>
                          </a:ln>
                          <a:solidFill>
                            <a:schemeClr val="bg1"/>
                          </a:solidFill>
                          <a:effectLst/>
                          <a:latin typeface="Arial" charset="0"/>
                        </a:rPr>
                        <a:t> </a:t>
                      </a:r>
                    </a:p>
                  </a:txBody>
                  <a:tcPr marL="128016" marR="128016"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0" u="none" strike="noStrike" cap="none" normalizeH="0" baseline="0" dirty="0" smtClean="0">
                          <a:ln>
                            <a:noFill/>
                          </a:ln>
                          <a:solidFill>
                            <a:schemeClr val="bg1"/>
                          </a:solidFill>
                          <a:effectLst/>
                          <a:latin typeface="Arial" charset="0"/>
                        </a:rPr>
                        <a:t>Magas színvonalúról kiemelkedőre</a:t>
                      </a:r>
                      <a:endParaRPr kumimoji="0" lang="en-US" sz="2500" b="1" i="0" u="none" strike="noStrike" cap="none" normalizeH="0" baseline="0" dirty="0" smtClean="0">
                        <a:ln>
                          <a:noFill/>
                        </a:ln>
                        <a:solidFill>
                          <a:schemeClr val="bg1"/>
                        </a:solidFill>
                        <a:effectLst/>
                        <a:latin typeface="Arial" charset="0"/>
                      </a:endParaRPr>
                    </a:p>
                  </a:txBody>
                  <a:tcPr marL="128016" marR="128016"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extLst>
                  <a:ext uri="{0D108BD9-81ED-4DB2-BD59-A6C34878D82A}">
                    <a16:rowId xmlns:a16="http://schemas.microsoft.com/office/drawing/2014/main" val="10000"/>
                  </a:ext>
                </a:extLst>
              </a:tr>
              <a:tr h="243230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1" u="none" strike="noStrike" cap="none" normalizeH="0" baseline="0" dirty="0" smtClean="0">
                          <a:ln>
                            <a:noFill/>
                          </a:ln>
                          <a:solidFill>
                            <a:srgbClr val="0033CC"/>
                          </a:solidFill>
                          <a:effectLst/>
                          <a:latin typeface="Arial" charset="0"/>
                        </a:rPr>
                        <a:t>Alapvető írás-olvasási és számolási készségek elérése</a:t>
                      </a:r>
                      <a:r>
                        <a:rPr kumimoji="0" lang="en-US" sz="2500" b="1" i="1" u="none" strike="noStrike" cap="none" normalizeH="0" baseline="0" dirty="0" smtClean="0">
                          <a:ln>
                            <a:noFill/>
                          </a:ln>
                          <a:solidFill>
                            <a:srgbClr val="0033CC"/>
                          </a:solidFill>
                          <a:effectLst/>
                          <a:latin typeface="Arial" charset="0"/>
                        </a:rPr>
                        <a:t> </a:t>
                      </a:r>
                    </a:p>
                  </a:txBody>
                  <a:tcPr marL="128016" marR="128016" marT="64008" marB="640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1" u="none" strike="noStrike" cap="none" normalizeH="0" baseline="0" dirty="0" smtClean="0">
                          <a:ln>
                            <a:noFill/>
                          </a:ln>
                          <a:solidFill>
                            <a:srgbClr val="0033CC"/>
                          </a:solidFill>
                          <a:effectLst/>
                          <a:latin typeface="Arial" charset="0"/>
                        </a:rPr>
                        <a:t>Intézményi- szervezeti alapok kialakítása</a:t>
                      </a:r>
                      <a:r>
                        <a:rPr kumimoji="0" lang="en-US" sz="2500" b="1" i="1" u="none" strike="noStrike" cap="none" normalizeH="0" baseline="0" dirty="0" smtClean="0">
                          <a:ln>
                            <a:noFill/>
                          </a:ln>
                          <a:solidFill>
                            <a:srgbClr val="0033CC"/>
                          </a:solidFill>
                          <a:effectLst/>
                          <a:latin typeface="Arial" charset="0"/>
                        </a:rPr>
                        <a:t> </a:t>
                      </a:r>
                    </a:p>
                  </a:txBody>
                  <a:tcPr marL="128016" marR="128016"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1" u="none" strike="noStrike" cap="none" normalizeH="0" baseline="0" dirty="0" smtClean="0">
                          <a:ln>
                            <a:noFill/>
                          </a:ln>
                          <a:solidFill>
                            <a:srgbClr val="0033CC"/>
                          </a:solidFill>
                          <a:effectLst/>
                          <a:latin typeface="Arial" charset="0"/>
                        </a:rPr>
                        <a:t>A pedagógus hivatás megerősítése</a:t>
                      </a:r>
                      <a:r>
                        <a:rPr kumimoji="0" lang="en-US" sz="2500" b="1" i="1" u="none" strike="noStrike" cap="none" normalizeH="0" baseline="0" dirty="0" smtClean="0">
                          <a:ln>
                            <a:noFill/>
                          </a:ln>
                          <a:solidFill>
                            <a:srgbClr val="0033CC"/>
                          </a:solidFill>
                          <a:effectLst/>
                          <a:latin typeface="Arial" charset="0"/>
                        </a:rPr>
                        <a:t> </a:t>
                      </a:r>
                    </a:p>
                  </a:txBody>
                  <a:tcPr marL="128016" marR="128016" marT="64008" marB="640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hu-HU" sz="2500" b="1" i="1" u="none" strike="noStrike" cap="none" normalizeH="0" baseline="0" dirty="0" smtClean="0">
                          <a:ln>
                            <a:noFill/>
                          </a:ln>
                          <a:solidFill>
                            <a:srgbClr val="0033CC"/>
                          </a:solidFill>
                          <a:effectLst/>
                          <a:latin typeface="Arial" charset="0"/>
                        </a:rPr>
                        <a:t>Szakértői  együtt-működésre és innovációra épülő tovább-fejlődés </a:t>
                      </a:r>
                      <a:endParaRPr kumimoji="0" lang="en-US" sz="2500" b="1" i="1" u="none" strike="noStrike" cap="none" normalizeH="0" baseline="0" dirty="0" smtClean="0">
                        <a:ln>
                          <a:noFill/>
                        </a:ln>
                        <a:solidFill>
                          <a:srgbClr val="0033CC"/>
                        </a:solidFill>
                        <a:effectLst/>
                        <a:latin typeface="Arial" charset="0"/>
                      </a:endParaRPr>
                    </a:p>
                  </a:txBody>
                  <a:tcPr marL="128016" marR="128016" marT="64008" marB="6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3630" name="Text Box 142"/>
          <p:cNvSpPr txBox="1">
            <a:spLocks noChangeArrowheads="1"/>
          </p:cNvSpPr>
          <p:nvPr/>
        </p:nvSpPr>
        <p:spPr bwMode="auto">
          <a:xfrm>
            <a:off x="2369185" y="4145521"/>
            <a:ext cx="97790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hu-HU" sz="2520" b="1" dirty="0">
                <a:solidFill>
                  <a:srgbClr val="000099"/>
                </a:solidFill>
                <a:cs typeface="Arial" charset="0"/>
              </a:rPr>
              <a:t>FEJLESZTÉSI FÁZIS</a:t>
            </a:r>
            <a:endParaRPr lang="en-US" sz="2520" b="1" dirty="0">
              <a:solidFill>
                <a:srgbClr val="000099"/>
              </a:solidFill>
              <a:cs typeface="Arial" charset="0"/>
            </a:endParaRPr>
          </a:p>
        </p:txBody>
      </p:sp>
      <p:sp>
        <p:nvSpPr>
          <p:cNvPr id="63633" name="Text Box 145"/>
          <p:cNvSpPr txBox="1">
            <a:spLocks noChangeArrowheads="1"/>
          </p:cNvSpPr>
          <p:nvPr/>
        </p:nvSpPr>
        <p:spPr bwMode="auto">
          <a:xfrm>
            <a:off x="-70181" y="6767688"/>
            <a:ext cx="2515870" cy="133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hu-HU" sz="2520" b="1" dirty="0">
                <a:solidFill>
                  <a:srgbClr val="000099"/>
                </a:solidFill>
                <a:cs typeface="Arial" charset="0"/>
              </a:rPr>
              <a:t>KIEMELT</a:t>
            </a:r>
          </a:p>
          <a:p>
            <a:pPr algn="ctr">
              <a:lnSpc>
                <a:spcPct val="50000"/>
              </a:lnSpc>
              <a:spcBef>
                <a:spcPct val="50000"/>
              </a:spcBef>
            </a:pPr>
            <a:r>
              <a:rPr lang="hu-HU" sz="2520" b="1" dirty="0">
                <a:solidFill>
                  <a:srgbClr val="000099"/>
                </a:solidFill>
                <a:cs typeface="Arial" charset="0"/>
              </a:rPr>
              <a:t>FEJLESZTÉSI </a:t>
            </a:r>
          </a:p>
          <a:p>
            <a:pPr algn="ctr">
              <a:lnSpc>
                <a:spcPct val="70000"/>
              </a:lnSpc>
              <a:spcBef>
                <a:spcPct val="50000"/>
              </a:spcBef>
            </a:pPr>
            <a:r>
              <a:rPr lang="hu-HU" sz="2520" b="1" dirty="0">
                <a:solidFill>
                  <a:srgbClr val="000099"/>
                </a:solidFill>
                <a:cs typeface="Arial" charset="0"/>
              </a:rPr>
              <a:t>TERÜLET</a:t>
            </a:r>
            <a:endParaRPr lang="en-US" sz="2520" b="1" dirty="0">
              <a:solidFill>
                <a:srgbClr val="000099"/>
              </a:solidFill>
              <a:cs typeface="Arial" charset="0"/>
            </a:endParaRPr>
          </a:p>
        </p:txBody>
      </p:sp>
      <p:sp>
        <p:nvSpPr>
          <p:cNvPr id="63635" name="Oval 147"/>
          <p:cNvSpPr>
            <a:spLocks noChangeArrowheads="1"/>
          </p:cNvSpPr>
          <p:nvPr/>
        </p:nvSpPr>
        <p:spPr bwMode="auto">
          <a:xfrm>
            <a:off x="2369185" y="7723188"/>
            <a:ext cx="1280160" cy="12801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500"/>
          </a:p>
        </p:txBody>
      </p:sp>
      <p:sp>
        <p:nvSpPr>
          <p:cNvPr id="2" name="Szövegdoboz 1"/>
          <p:cNvSpPr txBox="1"/>
          <p:nvPr/>
        </p:nvSpPr>
        <p:spPr>
          <a:xfrm>
            <a:off x="654561" y="1917686"/>
            <a:ext cx="11493623" cy="1938992"/>
          </a:xfrm>
          <a:prstGeom prst="rect">
            <a:avLst/>
          </a:prstGeom>
          <a:noFill/>
        </p:spPr>
        <p:txBody>
          <a:bodyPr wrap="square" rtlCol="0">
            <a:spAutoFit/>
          </a:bodyPr>
          <a:lstStyle/>
          <a:p>
            <a:pPr algn="just"/>
            <a:r>
              <a:rPr lang="hu-HU" sz="2400" dirty="0"/>
              <a:t>Az oktatási  rendszer különböző fejlettségi fázisaiban más-más oktatáspolitikai intézkedések szolgálják  leginkább a további fejlődés lehetőségét. E szerint abban a fejlettségi fázisban, ahol most Magyarország  áll, az oktatási rendszer egészének megerősítését leginkább azok a reformok eredményezik, amelyek a pedagógushivatás területére vonatkoznak.  </a:t>
            </a:r>
            <a:r>
              <a:rPr lang="hu-HU" sz="2400" i="1" dirty="0"/>
              <a:t>(</a:t>
            </a:r>
            <a:r>
              <a:rPr lang="hu-HU" sz="2400" i="1" dirty="0" err="1"/>
              <a:t>Mourshed</a:t>
            </a:r>
            <a:r>
              <a:rPr lang="hu-HU" sz="2400" i="1" dirty="0"/>
              <a:t>–</a:t>
            </a:r>
            <a:r>
              <a:rPr lang="hu-HU" sz="2400" i="1" dirty="0" err="1"/>
              <a:t>Chijioke</a:t>
            </a:r>
            <a:r>
              <a:rPr lang="hu-HU" sz="2400" i="1" dirty="0"/>
              <a:t>–</a:t>
            </a:r>
            <a:r>
              <a:rPr lang="hu-HU" sz="2400" i="1" dirty="0" err="1"/>
              <a:t>Barber</a:t>
            </a:r>
            <a:r>
              <a:rPr lang="hu-HU" sz="2400" i="1" dirty="0"/>
              <a:t>, 2010).</a:t>
            </a:r>
          </a:p>
        </p:txBody>
      </p:sp>
    </p:spTree>
    <p:extLst>
      <p:ext uri="{BB962C8B-B14F-4D97-AF65-F5344CB8AC3E}">
        <p14:creationId xmlns:p14="http://schemas.microsoft.com/office/powerpoint/2010/main" val="2209107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4357" y="695455"/>
            <a:ext cx="8568363" cy="749190"/>
          </a:xfrm>
        </p:spPr>
        <p:txBody>
          <a:bodyPr>
            <a:normAutofit fontScale="90000"/>
          </a:bodyPr>
          <a:lstStyle/>
          <a:p>
            <a:pPr algn="l"/>
            <a:r>
              <a:rPr lang="hu-HU" sz="3920" b="1" dirty="0">
                <a:latin typeface="+mn-lt"/>
              </a:rPr>
              <a:t>A pedagógushivatás megerősítésének területei </a:t>
            </a:r>
          </a:p>
        </p:txBody>
      </p:sp>
      <p:sp>
        <p:nvSpPr>
          <p:cNvPr id="7" name="Szövegdoboz 6"/>
          <p:cNvSpPr txBox="1"/>
          <p:nvPr/>
        </p:nvSpPr>
        <p:spPr>
          <a:xfrm>
            <a:off x="654562" y="2280320"/>
            <a:ext cx="10181931" cy="6663363"/>
          </a:xfrm>
          <a:prstGeom prst="rect">
            <a:avLst/>
          </a:prstGeom>
          <a:noFill/>
        </p:spPr>
        <p:txBody>
          <a:bodyPr wrap="square" rtlCol="0">
            <a:spAutoFit/>
          </a:bodyPr>
          <a:lstStyle/>
          <a:p>
            <a:pPr algn="just"/>
            <a:r>
              <a:rPr lang="hu-HU" sz="2800" dirty="0"/>
              <a:t>A pedagógushivatásról szóló nemzetközi csúcstalálkozó számára készült háttérelemzés (OECD, 2011) szerint a pedagógushivatás négy területére vonatkozó reformok eredményezik leginkább az oktatási rendszer minőségének javulását:</a:t>
            </a:r>
          </a:p>
          <a:p>
            <a:pPr algn="just"/>
            <a:endParaRPr lang="hu-HU" sz="2800" dirty="0"/>
          </a:p>
          <a:p>
            <a:pPr marL="1120140" lvl="1" indent="-480060" algn="just">
              <a:buFont typeface="+mj-lt"/>
              <a:buAutoNum type="arabicParenR"/>
            </a:pPr>
            <a:r>
              <a:rPr lang="hu-HU" sz="2800" dirty="0"/>
              <a:t>a pedagógusképzésbe való bekerülés folyamata és a pedagógusképzés minősége,</a:t>
            </a:r>
          </a:p>
          <a:p>
            <a:pPr marL="1120140" lvl="1" indent="-480060" algn="just">
              <a:buFont typeface="+mj-lt"/>
              <a:buAutoNum type="arabicParenR"/>
            </a:pPr>
            <a:r>
              <a:rPr lang="hu-HU" sz="2800" dirty="0"/>
              <a:t>a pedagógusok szakmai továbbfejlődésének rendszere,</a:t>
            </a:r>
          </a:p>
          <a:p>
            <a:pPr marL="1120140" lvl="1" indent="-480060" algn="just">
              <a:buFont typeface="+mj-lt"/>
              <a:buAutoNum type="arabicParenR"/>
            </a:pPr>
            <a:r>
              <a:rPr lang="hu-HU" sz="2800" dirty="0"/>
              <a:t>a pedagógiai munka minőségének értékelése, az erről való visszacsatolás, a pedagógus továbbfejlődési lehetőségeinek és a karrierútnak a minőségértékeléssel való kapcsolata, valamint</a:t>
            </a:r>
          </a:p>
          <a:p>
            <a:pPr marL="1120140" lvl="1" indent="-480060" algn="just">
              <a:buFont typeface="+mj-lt"/>
              <a:buAutoNum type="arabicParenR"/>
            </a:pPr>
            <a:r>
              <a:rPr lang="hu-HU" sz="2800" dirty="0"/>
              <a:t>a pedagógusoknak az oktatás megújítása iránti elkötelezettsége.</a:t>
            </a:r>
          </a:p>
          <a:p>
            <a:endParaRPr lang="hu-HU" sz="3500" dirty="0"/>
          </a:p>
        </p:txBody>
      </p:sp>
    </p:spTree>
    <p:extLst>
      <p:ext uri="{BB962C8B-B14F-4D97-AF65-F5344CB8AC3E}">
        <p14:creationId xmlns:p14="http://schemas.microsoft.com/office/powerpoint/2010/main" val="1793680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3352</TotalTime>
  <Words>3583</Words>
  <Application>Microsoft Office PowerPoint</Application>
  <PresentationFormat>A3 (297x420 mm)</PresentationFormat>
  <Paragraphs>428</Paragraphs>
  <Slides>44</Slides>
  <Notes>12</Notes>
  <HiddenSlides>0</HiddenSlides>
  <MMClips>0</MMClips>
  <ScaleCrop>false</ScaleCrop>
  <HeadingPairs>
    <vt:vector size="8" baseType="variant">
      <vt:variant>
        <vt:lpstr>Használt betűtípusok</vt:lpstr>
      </vt:variant>
      <vt:variant>
        <vt:i4>9</vt:i4>
      </vt:variant>
      <vt:variant>
        <vt:lpstr>Téma</vt:lpstr>
      </vt:variant>
      <vt:variant>
        <vt:i4>12</vt:i4>
      </vt:variant>
      <vt:variant>
        <vt:lpstr>Beágyazott OLE kiszolgálók</vt:lpstr>
      </vt:variant>
      <vt:variant>
        <vt:i4>1</vt:i4>
      </vt:variant>
      <vt:variant>
        <vt:lpstr>Diacímek</vt:lpstr>
      </vt:variant>
      <vt:variant>
        <vt:i4>44</vt:i4>
      </vt:variant>
    </vt:vector>
  </HeadingPairs>
  <TitlesOfParts>
    <vt:vector size="66" baseType="lpstr">
      <vt:lpstr>MS PGothic</vt:lpstr>
      <vt:lpstr>SimSun</vt:lpstr>
      <vt:lpstr>Arial</vt:lpstr>
      <vt:lpstr>Calibri</vt:lpstr>
      <vt:lpstr>Calibri Light</vt:lpstr>
      <vt:lpstr>Tahoma</vt:lpstr>
      <vt:lpstr>Times New Roman</vt:lpstr>
      <vt:lpstr>Verdana</vt:lpstr>
      <vt:lpstr>Wingdings</vt:lpstr>
      <vt:lpstr>Office-téma</vt:lpstr>
      <vt:lpstr>1_Office-téma</vt:lpstr>
      <vt:lpstr>2_Office-téma</vt:lpstr>
      <vt:lpstr>3_Office-téma</vt:lpstr>
      <vt:lpstr>13_Office-téma</vt:lpstr>
      <vt:lpstr>12_Office-téma</vt:lpstr>
      <vt:lpstr>14_Office-téma</vt:lpstr>
      <vt:lpstr>15_Office-téma</vt:lpstr>
      <vt:lpstr>4_Office-téma</vt:lpstr>
      <vt:lpstr>5_Office-téma</vt:lpstr>
      <vt:lpstr>6_Office-téma</vt:lpstr>
      <vt:lpstr>1_Alapértelmezett terv</vt:lpstr>
      <vt:lpstr>Diagram</vt:lpstr>
      <vt:lpstr>PowerPoint-bemutató</vt:lpstr>
      <vt:lpstr>PowerPoint-bemutató</vt:lpstr>
      <vt:lpstr>   „Először magadban kell létrehozni a változást, amit a világtól követelsz.”  Gandhi     </vt:lpstr>
      <vt:lpstr>A pedagógiai kultúra megújításának szükségessége a magyar köznevelés           rendszerében </vt:lpstr>
      <vt:lpstr>PowerPoint-bemutató</vt:lpstr>
      <vt:lpstr>PowerPoint-bemutató</vt:lpstr>
      <vt:lpstr>A tanulói eredményességet befolyásoló tényezők</vt:lpstr>
      <vt:lpstr>Oktatási rendszerek fejlesztési területei     </vt:lpstr>
      <vt:lpstr>A pedagógushivatás megerősítésének területei </vt:lpstr>
      <vt:lpstr>A pedagógus hivatás professzionalizálódása</vt:lpstr>
      <vt:lpstr>Képességfejlesztés és pedagógiai paradigmaváltás</vt:lpstr>
      <vt:lpstr>A tanárközpontú és a tanulóközpontú megközelítés jellemzői (Einhorn, 2015)</vt:lpstr>
      <vt:lpstr>Kollektív kapacitás (Fullan, 2010; 2011, Hargreaves és Fullan 2012)</vt:lpstr>
      <vt:lpstr>Az intézményvezetés és a köztes szervezet  (middle layer) szerepe  (Mourshed–Chinezi –Barber, 2010)</vt:lpstr>
      <vt:lpstr>A képzés kapcsolata a folyamatos szakmai fejlődéssel </vt:lpstr>
      <vt:lpstr>   Pedagógusképzés, pedagógus-továbbképzés megújítási lehetőségei     </vt:lpstr>
      <vt:lpstr>A jelentkezések aránya képzési területenként  alapképzésben és osztatlan képzésben   (első helyes jelentkezések) </vt:lpstr>
      <vt:lpstr>Legnépszerűbb képzési területek  alapképzésben és osztatlan képzésben  (első helyes jelentkezések alapján)</vt:lpstr>
      <vt:lpstr>A legnépszerűbb alapképzések  (első helyes jelentkezések alapján)</vt:lpstr>
      <vt:lpstr>A gyógypedagógia, óvodapedagógus, tanító és csecsemő- és kisgyermeknevelő jelentkezések tendenciája (2012–2017) (első helyes jelentkezések)</vt:lpstr>
      <vt:lpstr>Osztatlan tanárképzésre jelentkezők számának alakulása (első helyes jelentkezések)</vt:lpstr>
      <vt:lpstr>A legnépszerűbb osztatlan tanárszakok</vt:lpstr>
      <vt:lpstr>Javaslatok  az osztatlan tanárképzés fejlesztésére </vt:lpstr>
      <vt:lpstr>PowerPoint-bemutató</vt:lpstr>
      <vt:lpstr>A pedagógusok igénye szakmai támogatásra (OFI pedagógus panel kutatás,2013-2014, N=8581)</vt:lpstr>
      <vt:lpstr> </vt:lpstr>
      <vt:lpstr>Szakmai továbbképzés igénye  (OFI pedagógus panel kutatás, 2013-2014, N=8581) </vt:lpstr>
      <vt:lpstr>Képzési területenként eltérő továbbképzési igények (OFI pedagógus panel kutatás, 2013-2014, N=8581) </vt:lpstr>
      <vt:lpstr>A pedagógus-továbbképzés fejlesztése </vt:lpstr>
      <vt:lpstr>A pedagógusok előmeneteli rendszere</vt:lpstr>
      <vt:lpstr>A pedagógus-továbbképzés fejlesztése</vt:lpstr>
      <vt:lpstr>A tanulási-továbbképzési rendszerrel  szembeni elvárások, feladatok </vt:lpstr>
      <vt:lpstr>Pedagógusképző és Továbbképző Központ </vt:lpstr>
      <vt:lpstr>PowerPoint-bemutató</vt:lpstr>
      <vt:lpstr>A pedagógus tanulás-továbbképzés  országos irányítási rendszerének fő elvei</vt:lpstr>
      <vt:lpstr>PowerPoint-bemutató</vt:lpstr>
      <vt:lpstr>A pedagógus életpálya  tanulási-továbbképzés rendszere </vt:lpstr>
      <vt:lpstr>A felsőoktatási intézmények által biztosított pedagógus tanulási-képzési programok minőségfejlesztése</vt:lpstr>
      <vt:lpstr>EKE-OFI  stratégia  és  szervezetfejlesztés </vt:lpstr>
      <vt:lpstr>PowerPoint-bemutató</vt:lpstr>
      <vt:lpstr>PowerPoint-bemutató</vt:lpstr>
      <vt:lpstr>PowerPoint-bemutató</vt:lpstr>
      <vt:lpstr>PowerPoint-bemutató</vt:lpstr>
      <vt:lpstr>Köszönöm a figyelmet és az együttműködést!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Sebességváltás a felsőoktatásban</dc:title>
  <dc:creator>Nádai László</dc:creator>
  <cp:lastModifiedBy>Sipos Imre</cp:lastModifiedBy>
  <cp:revision>324</cp:revision>
  <cp:lastPrinted>2016-01-27T14:22:19Z</cp:lastPrinted>
  <dcterms:created xsi:type="dcterms:W3CDTF">2014-09-05T17:47:56Z</dcterms:created>
  <dcterms:modified xsi:type="dcterms:W3CDTF">2017-06-28T14:26:05Z</dcterms:modified>
</cp:coreProperties>
</file>